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v-LV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FBFF41B-B814-4ABE-890C-30139ABDFC2A}" type="datetimeFigureOut">
              <a:rPr lang="lv-LV" smtClean="0"/>
              <a:t>2012.05.31.</a:t>
            </a:fld>
            <a:endParaRPr lang="lv-LV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75C66F-DF8A-4B23-9A58-63948FC27350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1000" y="2420888"/>
            <a:ext cx="8458200" cy="864096"/>
          </a:xfrm>
        </p:spPr>
        <p:txBody>
          <a:bodyPr>
            <a:normAutofit/>
          </a:bodyPr>
          <a:lstStyle/>
          <a:p>
            <a:pPr algn="ctr"/>
            <a:r>
              <a:rPr lang="lv-LV" sz="2800" dirty="0" err="1" smtClean="0"/>
              <a:t>Lifelong</a:t>
            </a:r>
            <a:r>
              <a:rPr lang="lv-LV" sz="2800" dirty="0" smtClean="0"/>
              <a:t> </a:t>
            </a:r>
            <a:r>
              <a:rPr lang="lv-LV" sz="2800" dirty="0" err="1" smtClean="0"/>
              <a:t>Learning</a:t>
            </a:r>
            <a:r>
              <a:rPr lang="lv-LV" sz="2800" dirty="0" smtClean="0"/>
              <a:t> </a:t>
            </a:r>
            <a:r>
              <a:rPr lang="lv-LV" sz="2800" dirty="0" err="1" smtClean="0"/>
              <a:t>Comenius</a:t>
            </a:r>
            <a:r>
              <a:rPr lang="lv-LV" sz="2800" dirty="0" smtClean="0"/>
              <a:t> </a:t>
            </a:r>
            <a:r>
              <a:rPr lang="lv-LV" sz="2800" dirty="0" err="1" smtClean="0"/>
              <a:t>Multilateral</a:t>
            </a:r>
            <a:r>
              <a:rPr lang="lv-LV" sz="2800" dirty="0" smtClean="0"/>
              <a:t> </a:t>
            </a:r>
            <a:r>
              <a:rPr lang="lv-LV" sz="2800" dirty="0" err="1" smtClean="0"/>
              <a:t>School</a:t>
            </a:r>
            <a:r>
              <a:rPr lang="lv-LV" sz="2800" dirty="0" smtClean="0"/>
              <a:t> Project</a:t>
            </a:r>
            <a:endParaRPr lang="lv-LV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75" y="3573016"/>
            <a:ext cx="8686800" cy="2952328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all</a:t>
            </a:r>
            <a:r>
              <a:rPr lang="lv-LV" dirty="0" smtClean="0"/>
              <a:t> </a:t>
            </a:r>
            <a:r>
              <a:rPr lang="lv-LV" dirty="0" err="1" smtClean="0"/>
              <a:t>came</a:t>
            </a:r>
            <a:r>
              <a:rPr lang="lv-LV" dirty="0" smtClean="0"/>
              <a:t> </a:t>
            </a:r>
            <a:r>
              <a:rPr lang="lv-LV" dirty="0" err="1" smtClean="0"/>
              <a:t>here</a:t>
            </a:r>
            <a:r>
              <a:rPr lang="lv-LV" dirty="0" smtClean="0"/>
              <a:t> </a:t>
            </a:r>
            <a:r>
              <a:rPr lang="lv-LV" dirty="0" err="1" smtClean="0"/>
              <a:t>from</a:t>
            </a:r>
            <a:r>
              <a:rPr lang="lv-LV" dirty="0" smtClean="0"/>
              <a:t> </a:t>
            </a:r>
            <a:r>
              <a:rPr lang="lv-LV" dirty="0" err="1" smtClean="0"/>
              <a:t>somewhere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sz="2800" dirty="0" smtClean="0"/>
              <a:t>olaine </a:t>
            </a:r>
            <a:r>
              <a:rPr lang="lv-LV" sz="2800" dirty="0" err="1" smtClean="0"/>
              <a:t>secondary</a:t>
            </a:r>
            <a:r>
              <a:rPr lang="lv-LV" sz="2800" dirty="0" smtClean="0"/>
              <a:t> </a:t>
            </a:r>
            <a:r>
              <a:rPr lang="lv-LV" sz="2800" dirty="0" err="1" smtClean="0"/>
              <a:t>school</a:t>
            </a:r>
            <a:r>
              <a:rPr lang="lv-LV" sz="2800" dirty="0" smtClean="0"/>
              <a:t> no 1</a:t>
            </a:r>
            <a:br>
              <a:rPr lang="lv-LV" sz="2800" dirty="0" smtClean="0"/>
            </a:br>
            <a:r>
              <a:rPr lang="lv-LV" sz="2800" dirty="0" smtClean="0"/>
              <a:t>2012</a:t>
            </a:r>
            <a:br>
              <a:rPr lang="lv-LV" sz="2800" dirty="0" smtClean="0"/>
            </a:br>
            <a:endParaRPr lang="lv-LV" dirty="0"/>
          </a:p>
        </p:txBody>
      </p:sp>
      <p:pic>
        <p:nvPicPr>
          <p:cNvPr id="4" name="Picture 11" descr="comenius_logo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04664"/>
            <a:ext cx="200262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muuzhizgliitiiba heders"/>
          <p:cNvPicPr>
            <a:picLocks noChangeAspect="1" noChangeArrowheads="1"/>
          </p:cNvPicPr>
          <p:nvPr/>
        </p:nvPicPr>
        <p:blipFill>
          <a:blip r:embed="rId3" cstate="print"/>
          <a:srcRect r="8163" b="13158"/>
          <a:stretch>
            <a:fillRect/>
          </a:stretch>
        </p:blipFill>
        <p:spPr bwMode="auto">
          <a:xfrm>
            <a:off x="467544" y="1196752"/>
            <a:ext cx="24939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ttēls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548680"/>
            <a:ext cx="1857375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Evaluation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project</a:t>
            </a:r>
            <a:r>
              <a:rPr lang="lv-LV" dirty="0" smtClean="0"/>
              <a:t> - </a:t>
            </a:r>
            <a:r>
              <a:rPr lang="lv-LV" dirty="0" err="1" smtClean="0"/>
              <a:t>pluses</a:t>
            </a:r>
            <a:endParaRPr lang="lv-LV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466734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v-LV" dirty="0" smtClean="0"/>
              <a:t> </a:t>
            </a:r>
            <a:r>
              <a:rPr lang="lv-LV" dirty="0" smtClean="0"/>
              <a:t>  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have</a:t>
            </a:r>
            <a:r>
              <a:rPr lang="lv-LV" dirty="0" smtClean="0"/>
              <a:t> </a:t>
            </a:r>
            <a:r>
              <a:rPr lang="lv-LV" dirty="0" err="1" smtClean="0"/>
              <a:t>done</a:t>
            </a:r>
            <a:r>
              <a:rPr lang="lv-LV" dirty="0" smtClean="0"/>
              <a:t> </a:t>
            </a:r>
            <a:r>
              <a:rPr lang="lv-LV" dirty="0" err="1" smtClean="0"/>
              <a:t>all</a:t>
            </a:r>
            <a:r>
              <a:rPr lang="lv-LV" dirty="0" smtClean="0"/>
              <a:t> 16 </a:t>
            </a:r>
            <a:r>
              <a:rPr lang="lv-LV" dirty="0" err="1" smtClean="0"/>
              <a:t>presentations</a:t>
            </a:r>
            <a:r>
              <a:rPr lang="lv-LV" dirty="0" smtClean="0"/>
              <a:t> :</a:t>
            </a:r>
          </a:p>
          <a:p>
            <a:pPr>
              <a:buNone/>
            </a:pPr>
            <a:endParaRPr lang="lv-LV" dirty="0" smtClean="0"/>
          </a:p>
          <a:p>
            <a:pPr marL="514350" indent="-514350">
              <a:buFont typeface="+mj-lt"/>
              <a:buAutoNum type="arabicPeriod"/>
            </a:pPr>
            <a:r>
              <a:rPr lang="lv-LV" sz="2000" dirty="0" err="1" smtClean="0"/>
              <a:t>Geographical</a:t>
            </a:r>
            <a:r>
              <a:rPr lang="lv-LV" sz="2000" dirty="0" smtClean="0"/>
              <a:t> </a:t>
            </a:r>
            <a:r>
              <a:rPr lang="lv-LV" sz="2000" dirty="0" err="1" smtClean="0"/>
              <a:t>areas</a:t>
            </a:r>
            <a:r>
              <a:rPr lang="lv-LV" sz="2000" dirty="0" smtClean="0"/>
              <a:t>, </a:t>
            </a:r>
            <a:r>
              <a:rPr lang="lv-LV" sz="2000" dirty="0" err="1" smtClean="0"/>
              <a:t>natural</a:t>
            </a:r>
            <a:r>
              <a:rPr lang="lv-LV" sz="2000" dirty="0" smtClean="0"/>
              <a:t> </a:t>
            </a:r>
            <a:r>
              <a:rPr lang="lv-LV" sz="2000" dirty="0" err="1" smtClean="0"/>
              <a:t>environments</a:t>
            </a:r>
            <a:r>
              <a:rPr lang="lv-LV" sz="2000" dirty="0" smtClean="0"/>
              <a:t>, </a:t>
            </a:r>
            <a:r>
              <a:rPr lang="lv-LV" sz="2000" dirty="0" err="1" smtClean="0"/>
              <a:t>introducing</a:t>
            </a:r>
            <a:r>
              <a:rPr lang="lv-LV" sz="2000" dirty="0" smtClean="0"/>
              <a:t> </a:t>
            </a:r>
            <a:r>
              <a:rPr lang="lv-LV" sz="2000" dirty="0" err="1" smtClean="0"/>
              <a:t>the</a:t>
            </a:r>
            <a:r>
              <a:rPr lang="lv-LV" sz="2000" dirty="0" smtClean="0"/>
              <a:t> </a:t>
            </a:r>
            <a:r>
              <a:rPr lang="lv-LV" sz="2000" dirty="0" err="1" smtClean="0"/>
              <a:t>countries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cities</a:t>
            </a:r>
            <a:r>
              <a:rPr lang="lv-LV" sz="2000" dirty="0" smtClean="0"/>
              <a:t> – </a:t>
            </a:r>
            <a:r>
              <a:rPr lang="lv-LV" sz="2000" dirty="0" err="1" smtClean="0"/>
              <a:t>Turkey</a:t>
            </a:r>
            <a:r>
              <a:rPr lang="lv-LV" sz="2000" dirty="0" smtClean="0"/>
              <a:t>, </a:t>
            </a:r>
            <a:r>
              <a:rPr lang="lv-LV" sz="2000" dirty="0" err="1" smtClean="0"/>
              <a:t>October</a:t>
            </a:r>
            <a:r>
              <a:rPr lang="lv-LV" sz="2000" dirty="0" smtClean="0"/>
              <a:t> 2010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000" dirty="0" err="1" smtClean="0"/>
              <a:t>Architectural</a:t>
            </a:r>
            <a:r>
              <a:rPr lang="lv-LV" sz="2000" dirty="0" smtClean="0"/>
              <a:t> monuments </a:t>
            </a:r>
            <a:r>
              <a:rPr lang="lv-LV" sz="2000" dirty="0" err="1" smtClean="0"/>
              <a:t>in</a:t>
            </a:r>
            <a:r>
              <a:rPr lang="lv-LV" sz="2000" dirty="0" smtClean="0"/>
              <a:t> </a:t>
            </a:r>
            <a:r>
              <a:rPr lang="lv-LV" sz="2000" dirty="0" err="1" smtClean="0"/>
              <a:t>Latvia</a:t>
            </a:r>
            <a:r>
              <a:rPr lang="lv-LV" sz="2000" dirty="0" smtClean="0"/>
              <a:t> </a:t>
            </a:r>
            <a:r>
              <a:rPr lang="lv-LV" sz="2000" dirty="0" smtClean="0"/>
              <a:t>– </a:t>
            </a:r>
            <a:r>
              <a:rPr lang="lv-LV" sz="2000" dirty="0" err="1" smtClean="0"/>
              <a:t>France</a:t>
            </a:r>
            <a:r>
              <a:rPr lang="lv-LV" sz="2000" dirty="0" smtClean="0"/>
              <a:t>, </a:t>
            </a:r>
            <a:r>
              <a:rPr lang="lv-LV" sz="2000" dirty="0" err="1" smtClean="0"/>
              <a:t>Bordeaux</a:t>
            </a:r>
            <a:r>
              <a:rPr lang="lv-LV" sz="2000" dirty="0" smtClean="0"/>
              <a:t>, </a:t>
            </a:r>
            <a:r>
              <a:rPr lang="lv-LV" sz="2000" dirty="0" err="1" smtClean="0"/>
              <a:t>November</a:t>
            </a:r>
            <a:r>
              <a:rPr lang="lv-LV" sz="2000" dirty="0" smtClean="0"/>
              <a:t> 2010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000" dirty="0" err="1" smtClean="0"/>
              <a:t>Europe-</a:t>
            </a:r>
            <a:r>
              <a:rPr lang="lv-LV" sz="2000" dirty="0" smtClean="0"/>
              <a:t> </a:t>
            </a:r>
            <a:r>
              <a:rPr lang="lv-LV" sz="2000" dirty="0" err="1" smtClean="0"/>
              <a:t>an</a:t>
            </a:r>
            <a:r>
              <a:rPr lang="lv-LV" sz="2000" dirty="0" smtClean="0"/>
              <a:t> </a:t>
            </a:r>
            <a:r>
              <a:rPr lang="lv-LV" sz="2000" dirty="0" err="1" smtClean="0"/>
              <a:t>open</a:t>
            </a:r>
            <a:r>
              <a:rPr lang="lv-LV" sz="2000" dirty="0" smtClean="0"/>
              <a:t> </a:t>
            </a:r>
            <a:r>
              <a:rPr lang="lv-LV" sz="2000" dirty="0" err="1" smtClean="0"/>
              <a:t>gate</a:t>
            </a:r>
            <a:r>
              <a:rPr lang="lv-LV" sz="2000" dirty="0" smtClean="0"/>
              <a:t> to </a:t>
            </a:r>
            <a:r>
              <a:rPr lang="lv-LV" sz="2000" dirty="0" err="1" smtClean="0"/>
              <a:t>towards</a:t>
            </a:r>
            <a:r>
              <a:rPr lang="lv-LV" sz="2000" dirty="0" smtClean="0"/>
              <a:t> </a:t>
            </a:r>
            <a:r>
              <a:rPr lang="lv-LV" sz="2000" dirty="0" err="1" smtClean="0"/>
              <a:t>the</a:t>
            </a:r>
            <a:r>
              <a:rPr lang="lv-LV" sz="2000" dirty="0" smtClean="0"/>
              <a:t> </a:t>
            </a:r>
            <a:r>
              <a:rPr lang="lv-LV" sz="2000" dirty="0" err="1" smtClean="0"/>
              <a:t>history</a:t>
            </a:r>
            <a:r>
              <a:rPr lang="lv-LV" sz="2000" dirty="0" smtClean="0"/>
              <a:t> - </a:t>
            </a:r>
            <a:r>
              <a:rPr lang="lv-LV" sz="2000" dirty="0" err="1" smtClean="0"/>
              <a:t>archaeological</a:t>
            </a:r>
            <a:r>
              <a:rPr lang="lv-LV" sz="2000" dirty="0" smtClean="0"/>
              <a:t> </a:t>
            </a:r>
            <a:r>
              <a:rPr lang="lv-LV" sz="2000" dirty="0" err="1" smtClean="0"/>
              <a:t>sites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historical</a:t>
            </a:r>
            <a:r>
              <a:rPr lang="lv-LV" sz="2000" dirty="0" smtClean="0"/>
              <a:t> </a:t>
            </a:r>
            <a:r>
              <a:rPr lang="lv-LV" sz="2000" dirty="0" err="1" smtClean="0"/>
              <a:t>events</a:t>
            </a:r>
            <a:r>
              <a:rPr lang="lv-LV" sz="2000" dirty="0" smtClean="0"/>
              <a:t> </a:t>
            </a:r>
            <a:r>
              <a:rPr lang="lv-LV" sz="2000" dirty="0" smtClean="0"/>
              <a:t> - </a:t>
            </a:r>
            <a:r>
              <a:rPr lang="lv-LV" sz="2000" dirty="0" err="1" smtClean="0"/>
              <a:t>Poland</a:t>
            </a:r>
            <a:r>
              <a:rPr lang="lv-LV" sz="2000" dirty="0" smtClean="0"/>
              <a:t>, </a:t>
            </a:r>
            <a:r>
              <a:rPr lang="lv-LV" sz="2000" dirty="0" err="1" smtClean="0"/>
              <a:t>Łodz</a:t>
            </a:r>
            <a:r>
              <a:rPr lang="lv-LV" sz="2000" dirty="0" smtClean="0"/>
              <a:t>, </a:t>
            </a:r>
            <a:r>
              <a:rPr lang="lv-LV" sz="2000" dirty="0" err="1" smtClean="0"/>
              <a:t>December</a:t>
            </a:r>
            <a:r>
              <a:rPr lang="lv-LV" sz="2000" dirty="0" smtClean="0"/>
              <a:t> 2010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000" dirty="0" err="1" smtClean="0"/>
              <a:t>European</a:t>
            </a:r>
            <a:r>
              <a:rPr lang="lv-LV" sz="2000" dirty="0" smtClean="0"/>
              <a:t> </a:t>
            </a:r>
            <a:r>
              <a:rPr lang="lv-LV" sz="2000" dirty="0" err="1" smtClean="0"/>
              <a:t>literary</a:t>
            </a:r>
            <a:r>
              <a:rPr lang="lv-LV" sz="2000" dirty="0" smtClean="0"/>
              <a:t> </a:t>
            </a:r>
            <a:r>
              <a:rPr lang="lv-LV" sz="2000" dirty="0" err="1" smtClean="0"/>
              <a:t>values</a:t>
            </a:r>
            <a:r>
              <a:rPr lang="lv-LV" sz="2000" dirty="0" smtClean="0"/>
              <a:t> – </a:t>
            </a:r>
            <a:r>
              <a:rPr lang="lv-LV" sz="2000" dirty="0" err="1" smtClean="0"/>
              <a:t>poetry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stories</a:t>
            </a:r>
            <a:r>
              <a:rPr lang="lv-LV" sz="2000" dirty="0" smtClean="0"/>
              <a:t> </a:t>
            </a:r>
            <a:r>
              <a:rPr lang="lv-LV" sz="2000" dirty="0" err="1" smtClean="0"/>
              <a:t>specific</a:t>
            </a:r>
            <a:r>
              <a:rPr lang="lv-LV" sz="2000" dirty="0" smtClean="0"/>
              <a:t>  </a:t>
            </a:r>
            <a:r>
              <a:rPr lang="lv-LV" sz="2000" dirty="0" err="1" smtClean="0"/>
              <a:t>for</a:t>
            </a:r>
            <a:r>
              <a:rPr lang="lv-LV" sz="2000" dirty="0" smtClean="0"/>
              <a:t> </a:t>
            </a:r>
            <a:r>
              <a:rPr lang="lv-LV" sz="2000" dirty="0" err="1" smtClean="0"/>
              <a:t>every</a:t>
            </a:r>
            <a:r>
              <a:rPr lang="lv-LV" sz="2000" dirty="0" smtClean="0"/>
              <a:t> </a:t>
            </a:r>
            <a:r>
              <a:rPr lang="lv-LV" sz="2000" dirty="0" err="1" smtClean="0"/>
              <a:t>participant</a:t>
            </a:r>
            <a:r>
              <a:rPr lang="lv-LV" sz="2000" dirty="0" smtClean="0"/>
              <a:t> – </a:t>
            </a:r>
            <a:r>
              <a:rPr lang="lv-LV" sz="2000" dirty="0" err="1" smtClean="0"/>
              <a:t>the</a:t>
            </a:r>
            <a:r>
              <a:rPr lang="lv-LV" sz="2000" dirty="0" smtClean="0"/>
              <a:t> </a:t>
            </a:r>
            <a:r>
              <a:rPr lang="lv-LV" sz="2000" dirty="0" err="1" smtClean="0"/>
              <a:t>Czech</a:t>
            </a:r>
            <a:r>
              <a:rPr lang="lv-LV" sz="2000" dirty="0" smtClean="0"/>
              <a:t> </a:t>
            </a:r>
            <a:r>
              <a:rPr lang="lv-LV" sz="2000" dirty="0" err="1" smtClean="0"/>
              <a:t>Republic</a:t>
            </a:r>
            <a:r>
              <a:rPr lang="lv-LV" sz="2000" dirty="0" smtClean="0"/>
              <a:t>, </a:t>
            </a:r>
            <a:r>
              <a:rPr lang="lv-LV" sz="2000" dirty="0" err="1" smtClean="0"/>
              <a:t>Velké</a:t>
            </a:r>
            <a:r>
              <a:rPr lang="lv-LV" sz="2000" dirty="0" smtClean="0"/>
              <a:t> </a:t>
            </a:r>
            <a:r>
              <a:rPr lang="lv-LV" sz="2000" dirty="0" err="1" smtClean="0"/>
              <a:t>Němčice</a:t>
            </a:r>
            <a:r>
              <a:rPr lang="lv-LV" sz="2000" dirty="0" smtClean="0"/>
              <a:t>, </a:t>
            </a:r>
            <a:r>
              <a:rPr lang="lv-LV" sz="2000" dirty="0" err="1" smtClean="0"/>
              <a:t>February</a:t>
            </a:r>
            <a:r>
              <a:rPr lang="lv-LV" sz="2000" dirty="0" smtClean="0"/>
              <a:t> 2011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000" dirty="0" err="1" smtClean="0"/>
              <a:t>Linguistic</a:t>
            </a:r>
            <a:r>
              <a:rPr lang="lv-LV" sz="2000" dirty="0" smtClean="0"/>
              <a:t> </a:t>
            </a:r>
            <a:r>
              <a:rPr lang="lv-LV" sz="2000" dirty="0" err="1" smtClean="0"/>
              <a:t>Diversity</a:t>
            </a:r>
            <a:r>
              <a:rPr lang="lv-LV" sz="2000" dirty="0" smtClean="0"/>
              <a:t> – a </a:t>
            </a:r>
            <a:r>
              <a:rPr lang="lv-LV" sz="2000" dirty="0" err="1" smtClean="0"/>
              <a:t>step</a:t>
            </a:r>
            <a:r>
              <a:rPr lang="lv-LV" sz="2000" dirty="0" smtClean="0"/>
              <a:t> </a:t>
            </a:r>
            <a:r>
              <a:rPr lang="lv-LV" sz="2000" dirty="0" err="1" smtClean="0"/>
              <a:t>towards</a:t>
            </a:r>
            <a:r>
              <a:rPr lang="lv-LV" sz="2000" dirty="0" smtClean="0"/>
              <a:t> </a:t>
            </a:r>
            <a:r>
              <a:rPr lang="lv-LV" sz="2000" dirty="0" err="1" smtClean="0"/>
              <a:t>the</a:t>
            </a:r>
            <a:r>
              <a:rPr lang="lv-LV" sz="2000" dirty="0" smtClean="0"/>
              <a:t> </a:t>
            </a:r>
            <a:r>
              <a:rPr lang="lv-LV" sz="2000" dirty="0" err="1" smtClean="0"/>
              <a:t>European</a:t>
            </a:r>
            <a:r>
              <a:rPr lang="lv-LV" sz="2000" dirty="0" smtClean="0"/>
              <a:t> </a:t>
            </a:r>
            <a:r>
              <a:rPr lang="lv-LV" sz="2000" dirty="0" err="1" smtClean="0"/>
              <a:t>citizenship</a:t>
            </a:r>
            <a:r>
              <a:rPr lang="lv-LV" sz="2000" dirty="0" smtClean="0"/>
              <a:t> -  </a:t>
            </a:r>
            <a:r>
              <a:rPr lang="lv-LV" sz="2000" dirty="0" err="1" smtClean="0"/>
              <a:t>Education</a:t>
            </a:r>
            <a:r>
              <a:rPr lang="lv-LV" sz="2000" dirty="0" smtClean="0"/>
              <a:t> </a:t>
            </a:r>
            <a:r>
              <a:rPr lang="lv-LV" sz="2000" dirty="0" err="1" smtClean="0"/>
              <a:t>for</a:t>
            </a:r>
            <a:r>
              <a:rPr lang="lv-LV" sz="2000" dirty="0" smtClean="0"/>
              <a:t> </a:t>
            </a:r>
            <a:r>
              <a:rPr lang="lv-LV" sz="2000" dirty="0" err="1" smtClean="0"/>
              <a:t>citizenship</a:t>
            </a:r>
            <a:r>
              <a:rPr lang="lv-LV" sz="2000" dirty="0" smtClean="0"/>
              <a:t> </a:t>
            </a:r>
            <a:r>
              <a:rPr lang="lv-LV" sz="2000" dirty="0" smtClean="0"/>
              <a:t>– </a:t>
            </a:r>
            <a:r>
              <a:rPr lang="lv-LV" sz="2000" dirty="0" err="1" smtClean="0"/>
              <a:t>Spain</a:t>
            </a:r>
            <a:r>
              <a:rPr lang="lv-LV" sz="2000" dirty="0" smtClean="0"/>
              <a:t>, </a:t>
            </a:r>
            <a:r>
              <a:rPr lang="lv-LV" sz="2000" dirty="0" err="1" smtClean="0"/>
              <a:t>Torrejon</a:t>
            </a:r>
            <a:r>
              <a:rPr lang="lv-LV" sz="2000" dirty="0" smtClean="0"/>
              <a:t> </a:t>
            </a:r>
            <a:r>
              <a:rPr lang="lv-LV" sz="2000" dirty="0" err="1" smtClean="0"/>
              <a:t>De</a:t>
            </a:r>
            <a:r>
              <a:rPr lang="lv-LV" sz="2000" dirty="0" smtClean="0"/>
              <a:t> </a:t>
            </a:r>
            <a:r>
              <a:rPr lang="lv-LV" sz="2000" dirty="0" err="1" smtClean="0"/>
              <a:t>Ardoz</a:t>
            </a:r>
            <a:r>
              <a:rPr lang="lv-LV" sz="2000" dirty="0" smtClean="0"/>
              <a:t>, </a:t>
            </a:r>
            <a:r>
              <a:rPr lang="lv-LV" sz="2000" dirty="0" err="1" smtClean="0"/>
              <a:t>March</a:t>
            </a:r>
            <a:r>
              <a:rPr lang="lv-LV" sz="2000" dirty="0" smtClean="0"/>
              <a:t> 2011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000" dirty="0" err="1" smtClean="0"/>
              <a:t>Unity</a:t>
            </a:r>
            <a:r>
              <a:rPr lang="lv-LV" sz="2000" dirty="0" smtClean="0"/>
              <a:t> </a:t>
            </a:r>
            <a:r>
              <a:rPr lang="lv-LV" sz="2000" dirty="0" err="1" smtClean="0"/>
              <a:t>through</a:t>
            </a:r>
            <a:r>
              <a:rPr lang="lv-LV" sz="2000" dirty="0" smtClean="0"/>
              <a:t> </a:t>
            </a:r>
            <a:r>
              <a:rPr lang="lv-LV" sz="2000" dirty="0" err="1" smtClean="0"/>
              <a:t>diversity</a:t>
            </a:r>
            <a:r>
              <a:rPr lang="lv-LV" sz="2000" dirty="0" smtClean="0"/>
              <a:t> </a:t>
            </a:r>
            <a:r>
              <a:rPr lang="lv-LV" sz="2000" dirty="0" err="1" smtClean="0"/>
              <a:t>represented</a:t>
            </a:r>
            <a:r>
              <a:rPr lang="lv-LV" sz="2000" dirty="0" smtClean="0"/>
              <a:t> </a:t>
            </a:r>
            <a:r>
              <a:rPr lang="lv-LV" sz="2000" dirty="0" err="1" smtClean="0"/>
              <a:t>by</a:t>
            </a:r>
            <a:r>
              <a:rPr lang="lv-LV" sz="2000" dirty="0" smtClean="0"/>
              <a:t> </a:t>
            </a:r>
            <a:r>
              <a:rPr lang="lv-LV" sz="2000" dirty="0" err="1" smtClean="0"/>
              <a:t>local</a:t>
            </a:r>
            <a:r>
              <a:rPr lang="lv-LV" sz="2000" dirty="0" smtClean="0"/>
              <a:t> </a:t>
            </a:r>
            <a:r>
              <a:rPr lang="lv-LV" sz="2000" dirty="0" err="1" smtClean="0"/>
              <a:t>dance</a:t>
            </a:r>
            <a:r>
              <a:rPr lang="lv-LV" sz="2000" dirty="0" smtClean="0"/>
              <a:t> – </a:t>
            </a:r>
            <a:r>
              <a:rPr lang="lv-LV" sz="2000" dirty="0" err="1" smtClean="0"/>
              <a:t>Romania</a:t>
            </a:r>
            <a:r>
              <a:rPr lang="lv-LV" sz="2000" dirty="0" smtClean="0"/>
              <a:t>, </a:t>
            </a:r>
            <a:r>
              <a:rPr lang="lv-LV" sz="2000" dirty="0" err="1" smtClean="0"/>
              <a:t>Giubega</a:t>
            </a:r>
            <a:r>
              <a:rPr lang="lv-LV" sz="2000" dirty="0" smtClean="0"/>
              <a:t>, </a:t>
            </a:r>
            <a:r>
              <a:rPr lang="lv-LV" sz="2000" dirty="0" err="1" smtClean="0"/>
              <a:t>April</a:t>
            </a:r>
            <a:r>
              <a:rPr lang="lv-LV" sz="2000" dirty="0" smtClean="0"/>
              <a:t> 2011</a:t>
            </a:r>
            <a:endParaRPr lang="lv-LV" sz="2000" dirty="0" smtClean="0"/>
          </a:p>
          <a:p>
            <a:pPr marL="514350" indent="-514350">
              <a:buFont typeface="+mj-lt"/>
              <a:buAutoNum type="arabicPeriod"/>
            </a:pPr>
            <a:endParaRPr lang="lv-LV" sz="2000" dirty="0" smtClean="0"/>
          </a:p>
          <a:p>
            <a:pPr marL="514350" indent="-514350">
              <a:buFont typeface="+mj-lt"/>
              <a:buAutoNum type="arabicPeriod"/>
            </a:pPr>
            <a:endParaRPr lang="lv-LV" sz="2000" dirty="0" smtClean="0"/>
          </a:p>
          <a:p>
            <a:pPr marL="514350" indent="-514350">
              <a:buFont typeface="+mj-lt"/>
              <a:buAutoNum type="arabicPeriod"/>
            </a:pPr>
            <a:endParaRPr lang="lv-LV" sz="2000" dirty="0" smtClean="0"/>
          </a:p>
          <a:p>
            <a:pPr marL="514350" indent="-514350">
              <a:buFont typeface="+mj-lt"/>
              <a:buAutoNum type="arabicPeriod"/>
            </a:pPr>
            <a:endParaRPr lang="lv-LV" sz="2400" dirty="0" smtClean="0"/>
          </a:p>
          <a:p>
            <a:pPr marL="514350" indent="-514350">
              <a:buFont typeface="+mj-lt"/>
              <a:buAutoNum type="arabicPeriod"/>
            </a:pPr>
            <a:endParaRPr lang="lv-LV" dirty="0" smtClean="0"/>
          </a:p>
          <a:p>
            <a:endParaRPr lang="lv-LV" dirty="0" smtClean="0"/>
          </a:p>
          <a:p>
            <a:pPr>
              <a:buNone/>
            </a:pPr>
            <a:endParaRPr lang="lv-LV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Evaluation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project</a:t>
            </a:r>
            <a:r>
              <a:rPr lang="lv-LV" dirty="0" smtClean="0"/>
              <a:t> - </a:t>
            </a:r>
            <a:r>
              <a:rPr lang="lv-LV" dirty="0" err="1" smtClean="0"/>
              <a:t>pluses</a:t>
            </a:r>
            <a:endParaRPr lang="lv-LV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9512" y="1554162"/>
            <a:ext cx="8964488" cy="504319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lv-LV" sz="2000" dirty="0" smtClean="0"/>
              <a:t>7. </a:t>
            </a:r>
            <a:r>
              <a:rPr lang="lv-LV" sz="2000" dirty="0" err="1" smtClean="0"/>
              <a:t>Life</a:t>
            </a:r>
            <a:r>
              <a:rPr lang="lv-LV" sz="2000" dirty="0" smtClean="0"/>
              <a:t> </a:t>
            </a:r>
            <a:r>
              <a:rPr lang="lv-LV" sz="2000" dirty="0" err="1" smtClean="0"/>
              <a:t>styles</a:t>
            </a:r>
            <a:r>
              <a:rPr lang="lv-LV" sz="2000" dirty="0" smtClean="0"/>
              <a:t> </a:t>
            </a:r>
            <a:r>
              <a:rPr lang="lv-LV" sz="2000" dirty="0" err="1" smtClean="0"/>
              <a:t>in</a:t>
            </a:r>
            <a:r>
              <a:rPr lang="lv-LV" sz="2000" dirty="0" smtClean="0"/>
              <a:t> </a:t>
            </a:r>
            <a:r>
              <a:rPr lang="lv-LV" sz="2000" dirty="0" err="1" smtClean="0"/>
              <a:t>the</a:t>
            </a:r>
            <a:r>
              <a:rPr lang="lv-LV" sz="2000" dirty="0" smtClean="0"/>
              <a:t> </a:t>
            </a:r>
            <a:r>
              <a:rPr lang="lv-LV" sz="2000" dirty="0" err="1" smtClean="0"/>
              <a:t>past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present</a:t>
            </a:r>
            <a:r>
              <a:rPr lang="lv-LV" sz="2000" dirty="0" smtClean="0"/>
              <a:t> – </a:t>
            </a:r>
            <a:r>
              <a:rPr lang="lv-LV" sz="2000" dirty="0" err="1" smtClean="0"/>
              <a:t>Traditional</a:t>
            </a:r>
            <a:r>
              <a:rPr lang="lv-LV" sz="2000" dirty="0" smtClean="0"/>
              <a:t> </a:t>
            </a:r>
            <a:r>
              <a:rPr lang="lv-LV" sz="2000" dirty="0" err="1" smtClean="0"/>
              <a:t>family</a:t>
            </a:r>
            <a:r>
              <a:rPr lang="lv-LV" sz="2000" dirty="0" smtClean="0"/>
              <a:t> </a:t>
            </a:r>
            <a:r>
              <a:rPr lang="lv-LV" sz="2000" dirty="0" err="1" smtClean="0"/>
              <a:t>values</a:t>
            </a:r>
            <a:r>
              <a:rPr lang="lv-LV" sz="2000" dirty="0" smtClean="0"/>
              <a:t> – </a:t>
            </a:r>
            <a:r>
              <a:rPr lang="lv-LV" sz="2000" dirty="0" err="1" smtClean="0"/>
              <a:t>Lithuania</a:t>
            </a:r>
            <a:r>
              <a:rPr lang="lv-LV" sz="2000" dirty="0" smtClean="0"/>
              <a:t>, </a:t>
            </a:r>
            <a:r>
              <a:rPr lang="lv-LV" sz="2000" dirty="0" err="1" smtClean="0"/>
              <a:t>Utena</a:t>
            </a:r>
            <a:r>
              <a:rPr lang="lv-LV" sz="2000" dirty="0" smtClean="0"/>
              <a:t>, </a:t>
            </a:r>
            <a:r>
              <a:rPr lang="lv-LV" sz="2000" dirty="0" err="1" smtClean="0"/>
              <a:t>May</a:t>
            </a:r>
            <a:r>
              <a:rPr lang="lv-LV" sz="2000" dirty="0" smtClean="0"/>
              <a:t> 2011</a:t>
            </a:r>
          </a:p>
          <a:p>
            <a:pPr marL="514350" indent="-514350">
              <a:buNone/>
            </a:pPr>
            <a:r>
              <a:rPr lang="lv-LV" sz="2000" dirty="0" smtClean="0"/>
              <a:t>8. </a:t>
            </a:r>
            <a:r>
              <a:rPr lang="lv-LV" sz="2000" dirty="0" err="1" smtClean="0"/>
              <a:t>Children</a:t>
            </a:r>
            <a:r>
              <a:rPr lang="lv-LV" sz="2000" dirty="0" smtClean="0"/>
              <a:t> </a:t>
            </a:r>
            <a:r>
              <a:rPr lang="lv-LV" sz="2000" dirty="0" err="1" smtClean="0"/>
              <a:t>games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sports </a:t>
            </a:r>
            <a:r>
              <a:rPr lang="lv-LV" sz="2000" dirty="0" err="1" smtClean="0"/>
              <a:t>in</a:t>
            </a:r>
            <a:r>
              <a:rPr lang="lv-LV" sz="2000" dirty="0" smtClean="0"/>
              <a:t> </a:t>
            </a:r>
            <a:r>
              <a:rPr lang="lv-LV" sz="2000" dirty="0" err="1" smtClean="0"/>
              <a:t>Europe</a:t>
            </a:r>
            <a:r>
              <a:rPr lang="lv-LV" sz="2000" dirty="0" smtClean="0"/>
              <a:t> – </a:t>
            </a:r>
            <a:r>
              <a:rPr lang="lv-LV" sz="2000" dirty="0" err="1" smtClean="0"/>
              <a:t>Germany</a:t>
            </a:r>
            <a:r>
              <a:rPr lang="lv-LV" sz="2000" dirty="0" smtClean="0"/>
              <a:t>, </a:t>
            </a:r>
            <a:r>
              <a:rPr lang="lv-LV" sz="2000" dirty="0" err="1" smtClean="0"/>
              <a:t>Neckargemünd</a:t>
            </a:r>
            <a:r>
              <a:rPr lang="lv-LV" sz="2000" dirty="0" smtClean="0"/>
              <a:t>, </a:t>
            </a:r>
            <a:r>
              <a:rPr lang="lv-LV" sz="2000" dirty="0" err="1" smtClean="0"/>
              <a:t>June</a:t>
            </a:r>
            <a:r>
              <a:rPr lang="lv-LV" sz="2000" dirty="0" smtClean="0"/>
              <a:t> 2011</a:t>
            </a:r>
          </a:p>
          <a:p>
            <a:pPr marL="514350" indent="-514350">
              <a:buNone/>
            </a:pPr>
            <a:r>
              <a:rPr lang="lv-LV" sz="2000" dirty="0" smtClean="0"/>
              <a:t>9. </a:t>
            </a:r>
            <a:r>
              <a:rPr lang="lv-LV" sz="2000" dirty="0" err="1" smtClean="0"/>
              <a:t>Religious</a:t>
            </a:r>
            <a:r>
              <a:rPr lang="lv-LV" sz="2000" dirty="0" smtClean="0"/>
              <a:t> </a:t>
            </a:r>
            <a:r>
              <a:rPr lang="lv-LV" sz="2000" dirty="0" err="1" smtClean="0"/>
              <a:t>diversity</a:t>
            </a:r>
            <a:r>
              <a:rPr lang="lv-LV" sz="2000" dirty="0" smtClean="0"/>
              <a:t> </a:t>
            </a:r>
            <a:r>
              <a:rPr lang="lv-LV" sz="2000" dirty="0" err="1" smtClean="0"/>
              <a:t>in</a:t>
            </a:r>
            <a:r>
              <a:rPr lang="lv-LV" sz="2000" dirty="0" smtClean="0"/>
              <a:t> </a:t>
            </a:r>
            <a:r>
              <a:rPr lang="lv-LV" sz="2000" dirty="0" err="1" smtClean="0"/>
              <a:t>Europe</a:t>
            </a:r>
            <a:r>
              <a:rPr lang="lv-LV" sz="2000" dirty="0" smtClean="0"/>
              <a:t> – </a:t>
            </a:r>
            <a:r>
              <a:rPr lang="lv-LV" sz="2000" dirty="0" err="1" smtClean="0"/>
              <a:t>Bulgaria</a:t>
            </a:r>
            <a:r>
              <a:rPr lang="lv-LV" sz="2000" dirty="0" smtClean="0"/>
              <a:t>, </a:t>
            </a:r>
            <a:r>
              <a:rPr lang="lv-LV" sz="2000" dirty="0" err="1" smtClean="0"/>
              <a:t>Sofia</a:t>
            </a:r>
            <a:r>
              <a:rPr lang="lv-LV" sz="2000" dirty="0" smtClean="0"/>
              <a:t>, </a:t>
            </a:r>
            <a:r>
              <a:rPr lang="lv-LV" sz="2000" dirty="0" err="1" smtClean="0"/>
              <a:t>September</a:t>
            </a:r>
            <a:r>
              <a:rPr lang="lv-LV" sz="2000" dirty="0" smtClean="0"/>
              <a:t> 2011</a:t>
            </a:r>
          </a:p>
          <a:p>
            <a:pPr marL="514350" indent="-514350">
              <a:buNone/>
            </a:pPr>
            <a:r>
              <a:rPr lang="lv-LV" sz="2000" dirty="0" smtClean="0"/>
              <a:t>10. </a:t>
            </a:r>
            <a:r>
              <a:rPr lang="lv-LV" sz="2000" dirty="0" err="1" smtClean="0"/>
              <a:t>Traditions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customs</a:t>
            </a:r>
            <a:r>
              <a:rPr lang="lv-LV" sz="2000" dirty="0" smtClean="0"/>
              <a:t> – </a:t>
            </a:r>
            <a:r>
              <a:rPr lang="lv-LV" sz="2000" dirty="0" err="1" smtClean="0"/>
              <a:t>Wedding</a:t>
            </a:r>
            <a:r>
              <a:rPr lang="lv-LV" sz="2000" dirty="0" smtClean="0"/>
              <a:t>, </a:t>
            </a:r>
            <a:r>
              <a:rPr lang="lv-LV" sz="2000" dirty="0" err="1" smtClean="0"/>
              <a:t>Baptism</a:t>
            </a:r>
            <a:r>
              <a:rPr lang="lv-LV" sz="2000" dirty="0" smtClean="0"/>
              <a:t> </a:t>
            </a:r>
            <a:r>
              <a:rPr lang="lv-LV" sz="2000" dirty="0" err="1" smtClean="0"/>
              <a:t>ceremonies.Local</a:t>
            </a:r>
            <a:r>
              <a:rPr lang="lv-LV" sz="2000" dirty="0" smtClean="0"/>
              <a:t> </a:t>
            </a:r>
            <a:r>
              <a:rPr lang="lv-LV" sz="2000" dirty="0" err="1" smtClean="0"/>
              <a:t>habits</a:t>
            </a:r>
            <a:r>
              <a:rPr lang="lv-LV" sz="2000" dirty="0" smtClean="0"/>
              <a:t>, </a:t>
            </a:r>
            <a:r>
              <a:rPr lang="lv-LV" sz="2000" dirty="0" err="1" smtClean="0"/>
              <a:t>traditions</a:t>
            </a:r>
            <a:r>
              <a:rPr lang="lv-LV" sz="2000" dirty="0" smtClean="0"/>
              <a:t> </a:t>
            </a:r>
            <a:r>
              <a:rPr lang="lv-LV" sz="2000" dirty="0" err="1" smtClean="0"/>
              <a:t>related</a:t>
            </a:r>
            <a:r>
              <a:rPr lang="lv-LV" sz="2000" dirty="0" smtClean="0"/>
              <a:t> to </a:t>
            </a:r>
            <a:r>
              <a:rPr lang="lv-LV" sz="2000" dirty="0" err="1" smtClean="0"/>
              <a:t>the</a:t>
            </a:r>
            <a:r>
              <a:rPr lang="lv-LV" sz="2000" dirty="0" smtClean="0"/>
              <a:t> </a:t>
            </a:r>
            <a:r>
              <a:rPr lang="lv-LV" sz="2000" dirty="0" err="1" smtClean="0"/>
              <a:t>religious</a:t>
            </a:r>
            <a:r>
              <a:rPr lang="lv-LV" sz="2000" dirty="0" smtClean="0"/>
              <a:t> </a:t>
            </a:r>
            <a:r>
              <a:rPr lang="lv-LV" sz="2000" dirty="0" err="1" smtClean="0"/>
              <a:t>holidays</a:t>
            </a:r>
            <a:r>
              <a:rPr lang="lv-LV" sz="2000" dirty="0" smtClean="0"/>
              <a:t> – </a:t>
            </a:r>
            <a:r>
              <a:rPr lang="lv-LV" sz="2000" dirty="0" err="1" smtClean="0"/>
              <a:t>Portugal</a:t>
            </a:r>
            <a:r>
              <a:rPr lang="lv-LV" sz="2000" dirty="0" smtClean="0"/>
              <a:t>, </a:t>
            </a:r>
            <a:r>
              <a:rPr lang="lv-LV" sz="2000" dirty="0" err="1" smtClean="0"/>
              <a:t>Coimbra</a:t>
            </a:r>
            <a:r>
              <a:rPr lang="lv-LV" sz="2000" dirty="0" smtClean="0"/>
              <a:t>, </a:t>
            </a:r>
            <a:r>
              <a:rPr lang="lv-LV" sz="2000" dirty="0" err="1" smtClean="0"/>
              <a:t>October</a:t>
            </a:r>
            <a:r>
              <a:rPr lang="lv-LV" sz="2000" dirty="0" smtClean="0"/>
              <a:t> 2011</a:t>
            </a:r>
          </a:p>
          <a:p>
            <a:pPr marL="514350" indent="-514350">
              <a:buNone/>
            </a:pPr>
            <a:r>
              <a:rPr lang="lv-LV" sz="2000" dirty="0" smtClean="0"/>
              <a:t>11. </a:t>
            </a:r>
            <a:r>
              <a:rPr lang="lv-LV" sz="2000" dirty="0" err="1" smtClean="0"/>
              <a:t>Tourism</a:t>
            </a:r>
            <a:r>
              <a:rPr lang="lv-LV" sz="2000" dirty="0" smtClean="0"/>
              <a:t> – a </a:t>
            </a:r>
            <a:r>
              <a:rPr lang="lv-LV" sz="2000" dirty="0" err="1" smtClean="0"/>
              <a:t>way</a:t>
            </a:r>
            <a:r>
              <a:rPr lang="lv-LV" sz="2000" dirty="0" smtClean="0"/>
              <a:t> </a:t>
            </a:r>
            <a:r>
              <a:rPr lang="lv-LV" sz="2000" dirty="0" err="1" smtClean="0"/>
              <a:t>of</a:t>
            </a:r>
            <a:r>
              <a:rPr lang="lv-LV" sz="2000" dirty="0" smtClean="0"/>
              <a:t> </a:t>
            </a:r>
            <a:r>
              <a:rPr lang="lv-LV" sz="2000" dirty="0" err="1" smtClean="0"/>
              <a:t>promoting</a:t>
            </a:r>
            <a:r>
              <a:rPr lang="lv-LV" sz="2000" dirty="0" smtClean="0"/>
              <a:t> </a:t>
            </a:r>
            <a:r>
              <a:rPr lang="lv-LV" sz="2000" dirty="0" err="1" smtClean="0"/>
              <a:t>our</a:t>
            </a:r>
            <a:r>
              <a:rPr lang="lv-LV" sz="2000" dirty="0" smtClean="0"/>
              <a:t> </a:t>
            </a:r>
            <a:r>
              <a:rPr lang="lv-LV" sz="2000" dirty="0" err="1" smtClean="0"/>
              <a:t>own</a:t>
            </a:r>
            <a:r>
              <a:rPr lang="lv-LV" sz="2000" dirty="0" smtClean="0"/>
              <a:t> </a:t>
            </a:r>
            <a:r>
              <a:rPr lang="lv-LV" sz="2000" dirty="0" err="1" smtClean="0"/>
              <a:t>culture</a:t>
            </a:r>
            <a:r>
              <a:rPr lang="lv-LV" sz="2000" dirty="0" smtClean="0"/>
              <a:t> – </a:t>
            </a:r>
            <a:r>
              <a:rPr lang="lv-LV" sz="2000" dirty="0" err="1" smtClean="0"/>
              <a:t>Switzerland</a:t>
            </a:r>
            <a:r>
              <a:rPr lang="lv-LV" sz="2000" dirty="0" smtClean="0"/>
              <a:t>, </a:t>
            </a:r>
            <a:r>
              <a:rPr lang="lv-LV" sz="2000" dirty="0" err="1" smtClean="0"/>
              <a:t>November</a:t>
            </a:r>
            <a:r>
              <a:rPr lang="lv-LV" sz="2000" dirty="0" smtClean="0"/>
              <a:t> 2011</a:t>
            </a:r>
          </a:p>
          <a:p>
            <a:pPr marL="514350" indent="-514350">
              <a:buNone/>
            </a:pPr>
            <a:r>
              <a:rPr lang="lv-LV" sz="2000" dirty="0" smtClean="0"/>
              <a:t>12. </a:t>
            </a:r>
            <a:r>
              <a:rPr lang="lv-LV" sz="2000" dirty="0" err="1" smtClean="0"/>
              <a:t>Handicrafts</a:t>
            </a:r>
            <a:r>
              <a:rPr lang="lv-LV" sz="2000" dirty="0" smtClean="0"/>
              <a:t> – </a:t>
            </a:r>
            <a:r>
              <a:rPr lang="lv-LV" sz="2000" dirty="0" err="1" smtClean="0"/>
              <a:t>yesterday</a:t>
            </a:r>
            <a:r>
              <a:rPr lang="lv-LV" sz="2000" dirty="0" smtClean="0"/>
              <a:t>, </a:t>
            </a:r>
            <a:r>
              <a:rPr lang="lv-LV" sz="2000" dirty="0" err="1" smtClean="0"/>
              <a:t>today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tomorrow</a:t>
            </a:r>
            <a:r>
              <a:rPr lang="lv-LV" sz="2000" dirty="0" smtClean="0"/>
              <a:t> – </a:t>
            </a:r>
            <a:r>
              <a:rPr lang="lv-LV" sz="2000" dirty="0" err="1" smtClean="0"/>
              <a:t>Italy</a:t>
            </a:r>
            <a:r>
              <a:rPr lang="lv-LV" sz="2000" dirty="0" smtClean="0"/>
              <a:t>, </a:t>
            </a:r>
            <a:r>
              <a:rPr lang="lv-LV" sz="2000" dirty="0" err="1" smtClean="0"/>
              <a:t>December</a:t>
            </a:r>
            <a:r>
              <a:rPr lang="lv-LV" sz="2000" dirty="0" smtClean="0"/>
              <a:t> 2011</a:t>
            </a:r>
          </a:p>
          <a:p>
            <a:pPr marL="514350" indent="-514350">
              <a:buNone/>
            </a:pPr>
            <a:r>
              <a:rPr lang="lv-LV" sz="2000" dirty="0" smtClean="0"/>
              <a:t>13. </a:t>
            </a:r>
            <a:r>
              <a:rPr lang="lv-LV" sz="2000" dirty="0" err="1" smtClean="0"/>
              <a:t>Specific</a:t>
            </a:r>
            <a:r>
              <a:rPr lang="lv-LV" sz="2000" dirty="0" smtClean="0"/>
              <a:t> </a:t>
            </a:r>
            <a:r>
              <a:rPr lang="lv-LV" sz="2000" dirty="0" err="1" smtClean="0"/>
              <a:t>European</a:t>
            </a:r>
            <a:r>
              <a:rPr lang="lv-LV" sz="2000" dirty="0" smtClean="0"/>
              <a:t> </a:t>
            </a:r>
            <a:r>
              <a:rPr lang="lv-LV" sz="2000" dirty="0" err="1" smtClean="0"/>
              <a:t>dishes</a:t>
            </a:r>
            <a:r>
              <a:rPr lang="lv-LV" sz="2000" dirty="0" smtClean="0"/>
              <a:t> – </a:t>
            </a:r>
            <a:r>
              <a:rPr lang="lv-LV" sz="2000" dirty="0" err="1" smtClean="0"/>
              <a:t>miniguide</a:t>
            </a:r>
            <a:r>
              <a:rPr lang="lv-LV" sz="2000" dirty="0" smtClean="0"/>
              <a:t> </a:t>
            </a:r>
            <a:r>
              <a:rPr lang="lv-LV" sz="2000" dirty="0" err="1" smtClean="0"/>
              <a:t>with</a:t>
            </a:r>
            <a:r>
              <a:rPr lang="lv-LV" sz="2000" dirty="0" smtClean="0"/>
              <a:t> </a:t>
            </a:r>
            <a:r>
              <a:rPr lang="lv-LV" sz="2000" dirty="0" err="1" smtClean="0"/>
              <a:t>traditional</a:t>
            </a:r>
            <a:r>
              <a:rPr lang="lv-LV" sz="2000" dirty="0" smtClean="0"/>
              <a:t> </a:t>
            </a:r>
            <a:r>
              <a:rPr lang="lv-LV" sz="2000" dirty="0" err="1" smtClean="0"/>
              <a:t>food</a:t>
            </a:r>
            <a:r>
              <a:rPr lang="lv-LV" sz="2000" dirty="0" smtClean="0"/>
              <a:t> – </a:t>
            </a:r>
            <a:r>
              <a:rPr lang="lv-LV" sz="2000" dirty="0" err="1" smtClean="0"/>
              <a:t>France</a:t>
            </a:r>
            <a:r>
              <a:rPr lang="lv-LV" sz="2000" dirty="0" smtClean="0"/>
              <a:t>, </a:t>
            </a:r>
            <a:r>
              <a:rPr lang="lv-LV" sz="2000" dirty="0" err="1" smtClean="0"/>
              <a:t>Fayence</a:t>
            </a:r>
            <a:r>
              <a:rPr lang="lv-LV" sz="2000" dirty="0" smtClean="0"/>
              <a:t>, </a:t>
            </a:r>
            <a:r>
              <a:rPr lang="lv-LV" sz="2000" dirty="0" err="1" smtClean="0"/>
              <a:t>February</a:t>
            </a:r>
            <a:r>
              <a:rPr lang="lv-LV" sz="2000" dirty="0" smtClean="0"/>
              <a:t> 2012</a:t>
            </a:r>
          </a:p>
          <a:p>
            <a:pPr marL="514350" indent="-514350">
              <a:buNone/>
            </a:pPr>
            <a:r>
              <a:rPr lang="lv-LV" sz="2000" dirty="0" smtClean="0"/>
              <a:t>14. </a:t>
            </a:r>
            <a:r>
              <a:rPr lang="lv-LV" sz="2000" dirty="0" err="1" smtClean="0"/>
              <a:t>Diversity</a:t>
            </a:r>
            <a:r>
              <a:rPr lang="lv-LV" sz="2000" dirty="0" smtClean="0"/>
              <a:t>, </a:t>
            </a:r>
            <a:r>
              <a:rPr lang="lv-LV" sz="2000" dirty="0" err="1" smtClean="0"/>
              <a:t>identities</a:t>
            </a:r>
            <a:r>
              <a:rPr lang="lv-LV" sz="2000" dirty="0" smtClean="0"/>
              <a:t>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citizenship</a:t>
            </a:r>
            <a:r>
              <a:rPr lang="lv-LV" sz="2000" dirty="0" smtClean="0"/>
              <a:t>. </a:t>
            </a:r>
            <a:r>
              <a:rPr lang="lv-LV" sz="2000" dirty="0" err="1" smtClean="0"/>
              <a:t>Let's</a:t>
            </a:r>
            <a:r>
              <a:rPr lang="lv-LV" sz="2000" dirty="0" smtClean="0"/>
              <a:t> </a:t>
            </a:r>
            <a:r>
              <a:rPr lang="lv-LV" sz="2000" dirty="0" err="1" smtClean="0"/>
              <a:t>celebrate</a:t>
            </a:r>
            <a:r>
              <a:rPr lang="lv-LV" sz="2000" dirty="0" smtClean="0"/>
              <a:t> tolerance </a:t>
            </a:r>
            <a:r>
              <a:rPr lang="lv-LV" sz="2000" dirty="0" err="1" smtClean="0"/>
              <a:t>and</a:t>
            </a:r>
            <a:r>
              <a:rPr lang="lv-LV" sz="2000" dirty="0" smtClean="0"/>
              <a:t> </a:t>
            </a:r>
            <a:r>
              <a:rPr lang="lv-LV" sz="2000" dirty="0" err="1" smtClean="0"/>
              <a:t>peace</a:t>
            </a:r>
            <a:r>
              <a:rPr lang="lv-LV" sz="2000" dirty="0" smtClean="0"/>
              <a:t> – </a:t>
            </a:r>
            <a:r>
              <a:rPr lang="lv-LV" sz="2000" dirty="0" err="1" smtClean="0"/>
              <a:t>Scotland</a:t>
            </a:r>
            <a:r>
              <a:rPr lang="lv-LV" sz="2000" dirty="0" smtClean="0"/>
              <a:t>, </a:t>
            </a:r>
            <a:r>
              <a:rPr lang="lv-LV" sz="2000" dirty="0" err="1" smtClean="0"/>
              <a:t>Inverness</a:t>
            </a:r>
            <a:r>
              <a:rPr lang="lv-LV" sz="2000" dirty="0" smtClean="0"/>
              <a:t>, </a:t>
            </a:r>
            <a:r>
              <a:rPr lang="lv-LV" sz="2000" dirty="0" err="1" smtClean="0"/>
              <a:t>March</a:t>
            </a:r>
            <a:r>
              <a:rPr lang="lv-LV" sz="2000" dirty="0" smtClean="0"/>
              <a:t> 2012</a:t>
            </a:r>
          </a:p>
          <a:p>
            <a:pPr marL="514350" indent="-514350">
              <a:buNone/>
            </a:pPr>
            <a:r>
              <a:rPr lang="lv-LV" sz="2000" dirty="0" smtClean="0"/>
              <a:t>15. ICT – </a:t>
            </a:r>
            <a:r>
              <a:rPr lang="lv-LV" sz="2000" dirty="0" err="1" smtClean="0"/>
              <a:t>universal</a:t>
            </a:r>
            <a:r>
              <a:rPr lang="lv-LV" sz="2000" dirty="0" smtClean="0"/>
              <a:t> </a:t>
            </a:r>
            <a:r>
              <a:rPr lang="lv-LV" sz="2000" dirty="0" err="1" smtClean="0"/>
              <a:t>language</a:t>
            </a:r>
            <a:r>
              <a:rPr lang="lv-LV" sz="2000" dirty="0" smtClean="0"/>
              <a:t> </a:t>
            </a:r>
            <a:r>
              <a:rPr lang="lv-LV" sz="2000" dirty="0" err="1" smtClean="0"/>
              <a:t>of</a:t>
            </a:r>
            <a:r>
              <a:rPr lang="lv-LV" sz="2000" dirty="0" smtClean="0"/>
              <a:t> </a:t>
            </a:r>
            <a:r>
              <a:rPr lang="lv-LV" sz="2000" dirty="0" err="1" smtClean="0"/>
              <a:t>communication</a:t>
            </a:r>
            <a:r>
              <a:rPr lang="lv-LV" sz="2000" dirty="0" smtClean="0"/>
              <a:t> – </a:t>
            </a:r>
            <a:r>
              <a:rPr lang="lv-LV" sz="2000" dirty="0" err="1" smtClean="0"/>
              <a:t>Belgium</a:t>
            </a:r>
            <a:r>
              <a:rPr lang="lv-LV" sz="2000" dirty="0" smtClean="0"/>
              <a:t>, </a:t>
            </a:r>
            <a:r>
              <a:rPr lang="lv-LV" sz="2000" dirty="0" err="1" smtClean="0"/>
              <a:t>Boom</a:t>
            </a:r>
            <a:r>
              <a:rPr lang="lv-LV" sz="2000" dirty="0" smtClean="0"/>
              <a:t>, </a:t>
            </a:r>
            <a:r>
              <a:rPr lang="lv-LV" sz="2000" dirty="0" err="1" smtClean="0"/>
              <a:t>April</a:t>
            </a:r>
            <a:r>
              <a:rPr lang="lv-LV" sz="2000" dirty="0" smtClean="0"/>
              <a:t> 2012</a:t>
            </a:r>
          </a:p>
          <a:p>
            <a:pPr marL="514350" indent="-514350">
              <a:buNone/>
            </a:pPr>
            <a:r>
              <a:rPr lang="lv-LV" sz="2000" dirty="0" smtClean="0"/>
              <a:t>16. </a:t>
            </a:r>
            <a:r>
              <a:rPr lang="lv-LV" sz="2000" dirty="0" err="1" smtClean="0"/>
              <a:t>Education</a:t>
            </a:r>
            <a:r>
              <a:rPr lang="lv-LV" sz="2000" dirty="0" smtClean="0"/>
              <a:t> </a:t>
            </a:r>
            <a:r>
              <a:rPr lang="lv-LV" sz="2000" dirty="0" err="1" smtClean="0"/>
              <a:t>system</a:t>
            </a:r>
            <a:r>
              <a:rPr lang="lv-LV" sz="2000" dirty="0" smtClean="0"/>
              <a:t> </a:t>
            </a:r>
            <a:r>
              <a:rPr lang="lv-LV" sz="2000" dirty="0" err="1" smtClean="0"/>
              <a:t>in</a:t>
            </a:r>
            <a:r>
              <a:rPr lang="lv-LV" sz="2000" dirty="0" smtClean="0"/>
              <a:t> </a:t>
            </a:r>
            <a:r>
              <a:rPr lang="lv-LV" sz="2000" dirty="0" err="1" smtClean="0"/>
              <a:t>Latvia</a:t>
            </a:r>
            <a:r>
              <a:rPr lang="lv-LV" sz="2000" dirty="0" smtClean="0"/>
              <a:t> – </a:t>
            </a:r>
            <a:r>
              <a:rPr lang="lv-LV" sz="2000" dirty="0" err="1" smtClean="0"/>
              <a:t>Latvia</a:t>
            </a:r>
            <a:r>
              <a:rPr lang="lv-LV" sz="2000" dirty="0" smtClean="0"/>
              <a:t>, Olaine, </a:t>
            </a:r>
            <a:r>
              <a:rPr lang="lv-LV" sz="2000" dirty="0" err="1" smtClean="0"/>
              <a:t>May</a:t>
            </a:r>
            <a:r>
              <a:rPr lang="lv-LV" sz="2000" dirty="0" smtClean="0"/>
              <a:t> 2012</a:t>
            </a:r>
          </a:p>
          <a:p>
            <a:pPr marL="514350" indent="-514350">
              <a:buNone/>
            </a:pPr>
            <a:endParaRPr lang="lv-LV" sz="2000" dirty="0" smtClean="0"/>
          </a:p>
          <a:p>
            <a:pPr marL="514350" indent="-514350">
              <a:buNone/>
            </a:pPr>
            <a:endParaRPr lang="lv-LV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Evaluation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project</a:t>
            </a:r>
            <a:r>
              <a:rPr lang="lv-LV" dirty="0" smtClean="0"/>
              <a:t> - </a:t>
            </a:r>
            <a:r>
              <a:rPr lang="lv-LV" dirty="0" err="1" smtClean="0"/>
              <a:t>pluses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sz="2800" dirty="0" smtClean="0"/>
              <a:t>It </a:t>
            </a:r>
            <a:r>
              <a:rPr lang="lv-LV" sz="2800" dirty="0" err="1" smtClean="0"/>
              <a:t>was</a:t>
            </a:r>
            <a:r>
              <a:rPr lang="lv-LV" sz="2800" dirty="0" smtClean="0"/>
              <a:t> a </a:t>
            </a:r>
            <a:r>
              <a:rPr lang="lv-LV" sz="2800" dirty="0" err="1" smtClean="0"/>
              <a:t>possibility</a:t>
            </a:r>
            <a:r>
              <a:rPr lang="lv-LV" sz="2800" dirty="0" smtClean="0"/>
              <a:t> to </a:t>
            </a:r>
            <a:r>
              <a:rPr lang="lv-LV" sz="2800" dirty="0" err="1" smtClean="0"/>
              <a:t>meet</a:t>
            </a:r>
            <a:r>
              <a:rPr lang="lv-LV" sz="2800" dirty="0" smtClean="0"/>
              <a:t> </a:t>
            </a:r>
            <a:r>
              <a:rPr lang="lv-LV" sz="2800" dirty="0" err="1" smtClean="0"/>
              <a:t>colleagues</a:t>
            </a:r>
            <a:r>
              <a:rPr lang="lv-LV" sz="2800" dirty="0" smtClean="0"/>
              <a:t>  </a:t>
            </a:r>
            <a:r>
              <a:rPr lang="lv-LV" sz="2800" dirty="0" err="1" smtClean="0"/>
              <a:t>and</a:t>
            </a:r>
            <a:r>
              <a:rPr lang="lv-LV" sz="2800" dirty="0" smtClean="0"/>
              <a:t> students </a:t>
            </a:r>
            <a:r>
              <a:rPr lang="lv-LV" sz="2800" dirty="0" err="1" smtClean="0"/>
              <a:t>from</a:t>
            </a:r>
            <a:r>
              <a:rPr lang="lv-LV" sz="2800" dirty="0" smtClean="0"/>
              <a:t> </a:t>
            </a:r>
            <a:r>
              <a:rPr lang="lv-LV" sz="2800" dirty="0" err="1" smtClean="0"/>
              <a:t>different</a:t>
            </a:r>
            <a:r>
              <a:rPr lang="lv-LV" sz="2800" dirty="0" smtClean="0"/>
              <a:t> </a:t>
            </a:r>
            <a:r>
              <a:rPr lang="lv-LV" sz="2800" dirty="0" err="1" smtClean="0"/>
              <a:t>countries</a:t>
            </a:r>
            <a:r>
              <a:rPr lang="lv-LV" sz="2800" dirty="0" smtClean="0"/>
              <a:t>, </a:t>
            </a:r>
            <a:r>
              <a:rPr lang="lv-LV" sz="2800" dirty="0" err="1" smtClean="0"/>
              <a:t>exchange</a:t>
            </a:r>
            <a:r>
              <a:rPr lang="lv-LV" sz="2800" dirty="0" smtClean="0"/>
              <a:t> </a:t>
            </a:r>
            <a:r>
              <a:rPr lang="lv-LV" sz="2800" dirty="0" err="1" smtClean="0"/>
              <a:t>information</a:t>
            </a:r>
            <a:r>
              <a:rPr lang="lv-LV" sz="2800" dirty="0" smtClean="0"/>
              <a:t>, </a:t>
            </a:r>
            <a:r>
              <a:rPr lang="lv-LV" sz="2800" dirty="0" err="1" smtClean="0"/>
              <a:t>communicate</a:t>
            </a:r>
            <a:endParaRPr lang="lv-LV" sz="2800" dirty="0" smtClean="0"/>
          </a:p>
          <a:p>
            <a:endParaRPr lang="lv-LV" sz="2800" dirty="0" smtClean="0"/>
          </a:p>
          <a:p>
            <a:r>
              <a:rPr lang="lv-LV" sz="2800" dirty="0" err="1" smtClean="0"/>
              <a:t>For</a:t>
            </a:r>
            <a:r>
              <a:rPr lang="lv-LV" sz="2800" dirty="0" smtClean="0"/>
              <a:t> students – a </a:t>
            </a:r>
            <a:r>
              <a:rPr lang="lv-LV" sz="2800" dirty="0" err="1" smtClean="0"/>
              <a:t>real</a:t>
            </a:r>
            <a:r>
              <a:rPr lang="lv-LV" sz="2800" dirty="0" smtClean="0"/>
              <a:t> </a:t>
            </a:r>
            <a:r>
              <a:rPr lang="lv-LV" sz="2800" dirty="0" err="1" smtClean="0"/>
              <a:t>and</a:t>
            </a:r>
            <a:r>
              <a:rPr lang="lv-LV" sz="2800" dirty="0" smtClean="0"/>
              <a:t> </a:t>
            </a:r>
            <a:r>
              <a:rPr lang="lv-LV" sz="2800" dirty="0" err="1" smtClean="0"/>
              <a:t>practical</a:t>
            </a:r>
            <a:r>
              <a:rPr lang="lv-LV" sz="2800" dirty="0" smtClean="0"/>
              <a:t> </a:t>
            </a:r>
            <a:r>
              <a:rPr lang="lv-LV" sz="2800" dirty="0" err="1" smtClean="0"/>
              <a:t>situation</a:t>
            </a:r>
            <a:r>
              <a:rPr lang="lv-LV" sz="2800" dirty="0" smtClean="0"/>
              <a:t> </a:t>
            </a:r>
            <a:r>
              <a:rPr lang="lv-LV" sz="2800" dirty="0" err="1" smtClean="0"/>
              <a:t>for</a:t>
            </a:r>
            <a:r>
              <a:rPr lang="lv-LV" sz="2800" dirty="0" smtClean="0"/>
              <a:t> </a:t>
            </a:r>
            <a:r>
              <a:rPr lang="lv-LV" sz="2800" dirty="0" err="1" smtClean="0"/>
              <a:t>language</a:t>
            </a:r>
            <a:r>
              <a:rPr lang="lv-LV" sz="2800" dirty="0" smtClean="0"/>
              <a:t> </a:t>
            </a:r>
            <a:r>
              <a:rPr lang="lv-LV" sz="2800" dirty="0" err="1" smtClean="0"/>
              <a:t>use</a:t>
            </a:r>
            <a:r>
              <a:rPr lang="lv-LV" sz="2800" dirty="0" smtClean="0"/>
              <a:t> </a:t>
            </a:r>
            <a:r>
              <a:rPr lang="lv-LV" sz="2800" dirty="0" err="1" smtClean="0"/>
              <a:t>that</a:t>
            </a:r>
            <a:r>
              <a:rPr lang="lv-LV" sz="2800" dirty="0" smtClean="0"/>
              <a:t> </a:t>
            </a:r>
            <a:r>
              <a:rPr lang="lv-LV" sz="2800" dirty="0" err="1" smtClean="0"/>
              <a:t>stimulates</a:t>
            </a:r>
            <a:r>
              <a:rPr lang="lv-LV" sz="2800" dirty="0" smtClean="0"/>
              <a:t> </a:t>
            </a:r>
            <a:r>
              <a:rPr lang="lv-LV" sz="2800" dirty="0" err="1" smtClean="0"/>
              <a:t>and</a:t>
            </a:r>
            <a:r>
              <a:rPr lang="lv-LV" sz="2800" dirty="0" smtClean="0"/>
              <a:t> </a:t>
            </a:r>
            <a:r>
              <a:rPr lang="lv-LV" sz="2800" dirty="0" err="1" smtClean="0"/>
              <a:t>motivates</a:t>
            </a:r>
            <a:r>
              <a:rPr lang="lv-LV" sz="2800" dirty="0" smtClean="0"/>
              <a:t> to </a:t>
            </a:r>
            <a:r>
              <a:rPr lang="lv-LV" sz="2800" dirty="0" err="1" smtClean="0"/>
              <a:t>study</a:t>
            </a:r>
            <a:r>
              <a:rPr lang="lv-LV" sz="2800" dirty="0" smtClean="0"/>
              <a:t> </a:t>
            </a:r>
            <a:r>
              <a:rPr lang="lv-LV" sz="2800" dirty="0" err="1" smtClean="0"/>
              <a:t>English</a:t>
            </a:r>
            <a:endParaRPr lang="lv-LV" sz="2800" dirty="0" smtClean="0"/>
          </a:p>
          <a:p>
            <a:endParaRPr lang="lv-LV" sz="2800" dirty="0" smtClean="0"/>
          </a:p>
          <a:p>
            <a:r>
              <a:rPr lang="lv-LV" sz="2800" dirty="0" smtClean="0"/>
              <a:t>To </a:t>
            </a:r>
            <a:r>
              <a:rPr lang="lv-LV" sz="2800" dirty="0" err="1" smtClean="0"/>
              <a:t>widen</a:t>
            </a:r>
            <a:r>
              <a:rPr lang="lv-LV" sz="2800" dirty="0" smtClean="0"/>
              <a:t> </a:t>
            </a:r>
            <a:r>
              <a:rPr lang="lv-LV" sz="2800" dirty="0" err="1" smtClean="0"/>
              <a:t>our</a:t>
            </a:r>
            <a:r>
              <a:rPr lang="lv-LV" sz="2800" dirty="0" smtClean="0"/>
              <a:t> </a:t>
            </a:r>
            <a:r>
              <a:rPr lang="lv-LV" sz="2800" dirty="0" err="1" smtClean="0"/>
              <a:t>horizon</a:t>
            </a:r>
            <a:r>
              <a:rPr lang="lv-LV" sz="2800" dirty="0" smtClean="0"/>
              <a:t> </a:t>
            </a:r>
            <a:r>
              <a:rPr lang="lv-LV" sz="2800" dirty="0" err="1" smtClean="0"/>
              <a:t>and</a:t>
            </a:r>
            <a:r>
              <a:rPr lang="lv-LV" sz="2800" dirty="0" smtClean="0"/>
              <a:t> </a:t>
            </a:r>
            <a:r>
              <a:rPr lang="lv-LV" sz="2800" dirty="0" err="1" smtClean="0"/>
              <a:t>get</a:t>
            </a:r>
            <a:r>
              <a:rPr lang="lv-LV" sz="2800" dirty="0" smtClean="0"/>
              <a:t> </a:t>
            </a:r>
            <a:r>
              <a:rPr lang="lv-LV" sz="2800" dirty="0" err="1" smtClean="0"/>
              <a:t>rich</a:t>
            </a:r>
            <a:r>
              <a:rPr lang="lv-LV" sz="2800" dirty="0" smtClean="0"/>
              <a:t> </a:t>
            </a:r>
            <a:r>
              <a:rPr lang="lv-LV" sz="2800" dirty="0" err="1" smtClean="0"/>
              <a:t>information</a:t>
            </a:r>
            <a:r>
              <a:rPr lang="lv-LV" sz="2800" dirty="0" smtClean="0"/>
              <a:t> </a:t>
            </a:r>
            <a:r>
              <a:rPr lang="lv-LV" sz="2800" dirty="0" err="1" smtClean="0"/>
              <a:t>about</a:t>
            </a:r>
            <a:r>
              <a:rPr lang="lv-LV" sz="2800" dirty="0" smtClean="0"/>
              <a:t> </a:t>
            </a:r>
            <a:r>
              <a:rPr lang="lv-LV" sz="2800" dirty="0" err="1" smtClean="0"/>
              <a:t>different</a:t>
            </a:r>
            <a:r>
              <a:rPr lang="lv-LV" sz="2800" dirty="0" smtClean="0"/>
              <a:t> </a:t>
            </a:r>
            <a:r>
              <a:rPr lang="lv-LV" sz="2800" dirty="0" err="1" smtClean="0"/>
              <a:t>cultures</a:t>
            </a:r>
            <a:endParaRPr lang="lv-LV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Evaluation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project</a:t>
            </a:r>
            <a:r>
              <a:rPr lang="lv-LV" dirty="0" smtClean="0"/>
              <a:t> - </a:t>
            </a:r>
            <a:r>
              <a:rPr lang="lv-LV" dirty="0" err="1" smtClean="0"/>
              <a:t>pluses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sz="2800" dirty="0" smtClean="0"/>
              <a:t>A </a:t>
            </a:r>
            <a:r>
              <a:rPr lang="lv-LV" sz="2800" dirty="0" err="1" smtClean="0"/>
              <a:t>lot</a:t>
            </a:r>
            <a:r>
              <a:rPr lang="lv-LV" sz="2800" dirty="0" smtClean="0"/>
              <a:t> </a:t>
            </a:r>
            <a:r>
              <a:rPr lang="lv-LV" sz="2800" dirty="0" err="1" smtClean="0"/>
              <a:t>of</a:t>
            </a:r>
            <a:r>
              <a:rPr lang="lv-LV" sz="2800" dirty="0" smtClean="0"/>
              <a:t> </a:t>
            </a:r>
            <a:r>
              <a:rPr lang="lv-LV" sz="2800" dirty="0" err="1" smtClean="0"/>
              <a:t>useful</a:t>
            </a:r>
            <a:r>
              <a:rPr lang="lv-LV" sz="2800" dirty="0" smtClean="0"/>
              <a:t> </a:t>
            </a:r>
            <a:r>
              <a:rPr lang="lv-LV" sz="2800" dirty="0" err="1" smtClean="0"/>
              <a:t>information</a:t>
            </a:r>
            <a:r>
              <a:rPr lang="lv-LV" sz="2800" dirty="0" smtClean="0"/>
              <a:t> – </a:t>
            </a:r>
            <a:r>
              <a:rPr lang="lv-LV" sz="2800" dirty="0" err="1" smtClean="0"/>
              <a:t>materials</a:t>
            </a:r>
            <a:r>
              <a:rPr lang="lv-LV" sz="2800" dirty="0" smtClean="0"/>
              <a:t>, </a:t>
            </a:r>
            <a:r>
              <a:rPr lang="lv-LV" sz="2800" dirty="0" err="1" smtClean="0"/>
              <a:t>photos</a:t>
            </a:r>
            <a:r>
              <a:rPr lang="lv-LV" sz="2800" dirty="0" smtClean="0"/>
              <a:t>, </a:t>
            </a:r>
            <a:r>
              <a:rPr lang="lv-LV" sz="2800" dirty="0" err="1" smtClean="0"/>
              <a:t>videos</a:t>
            </a:r>
            <a:r>
              <a:rPr lang="lv-LV" sz="2800" dirty="0" smtClean="0"/>
              <a:t>, </a:t>
            </a:r>
            <a:r>
              <a:rPr lang="lv-LV" sz="2800" dirty="0" err="1" smtClean="0"/>
              <a:t>that</a:t>
            </a:r>
            <a:r>
              <a:rPr lang="lv-LV" sz="2800" dirty="0" smtClean="0"/>
              <a:t> </a:t>
            </a:r>
            <a:r>
              <a:rPr lang="lv-LV" sz="2800" dirty="0" err="1" smtClean="0"/>
              <a:t>can</a:t>
            </a:r>
            <a:r>
              <a:rPr lang="lv-LV" sz="2800" dirty="0" smtClean="0"/>
              <a:t> </a:t>
            </a:r>
            <a:r>
              <a:rPr lang="lv-LV" sz="2800" dirty="0" err="1" smtClean="0"/>
              <a:t>be</a:t>
            </a:r>
            <a:r>
              <a:rPr lang="lv-LV" sz="2800" dirty="0" smtClean="0"/>
              <a:t> </a:t>
            </a:r>
            <a:r>
              <a:rPr lang="lv-LV" sz="2800" dirty="0" err="1" smtClean="0"/>
              <a:t>used</a:t>
            </a:r>
            <a:r>
              <a:rPr lang="lv-LV" sz="2800" dirty="0" smtClean="0"/>
              <a:t> </a:t>
            </a:r>
            <a:r>
              <a:rPr lang="lv-LV" sz="2800" dirty="0" err="1" smtClean="0"/>
              <a:t>in</a:t>
            </a:r>
            <a:r>
              <a:rPr lang="lv-LV" sz="2800" dirty="0" smtClean="0"/>
              <a:t> </a:t>
            </a:r>
            <a:r>
              <a:rPr lang="lv-LV" sz="2800" dirty="0" err="1" smtClean="0"/>
              <a:t>the</a:t>
            </a:r>
            <a:r>
              <a:rPr lang="lv-LV" sz="2800" dirty="0" smtClean="0"/>
              <a:t> </a:t>
            </a:r>
            <a:r>
              <a:rPr lang="lv-LV" sz="2800" dirty="0" err="1" smtClean="0"/>
              <a:t>learning</a:t>
            </a:r>
            <a:r>
              <a:rPr lang="lv-LV" sz="2800" dirty="0" smtClean="0"/>
              <a:t> process </a:t>
            </a:r>
            <a:r>
              <a:rPr lang="lv-LV" sz="2800" dirty="0" err="1" smtClean="0"/>
              <a:t>in</a:t>
            </a:r>
            <a:r>
              <a:rPr lang="lv-LV" sz="2800" dirty="0" smtClean="0"/>
              <a:t> </a:t>
            </a:r>
            <a:r>
              <a:rPr lang="lv-LV" sz="2800" dirty="0" err="1" smtClean="0"/>
              <a:t>teaching</a:t>
            </a:r>
            <a:r>
              <a:rPr lang="lv-LV" sz="2800" dirty="0" smtClean="0"/>
              <a:t> </a:t>
            </a:r>
            <a:r>
              <a:rPr lang="lv-LV" sz="2800" dirty="0" err="1" smtClean="0"/>
              <a:t>different</a:t>
            </a:r>
            <a:r>
              <a:rPr lang="lv-LV" sz="2800" dirty="0" smtClean="0"/>
              <a:t> </a:t>
            </a:r>
            <a:r>
              <a:rPr lang="lv-LV" sz="2800" dirty="0" err="1" smtClean="0"/>
              <a:t>subject</a:t>
            </a:r>
            <a:endParaRPr lang="lv-LV" sz="2800" dirty="0" smtClean="0"/>
          </a:p>
          <a:p>
            <a:endParaRPr lang="lv-LV" sz="2800" dirty="0" smtClean="0"/>
          </a:p>
          <a:p>
            <a:r>
              <a:rPr lang="lv-LV" sz="2800" dirty="0" err="1" smtClean="0"/>
              <a:t>Compare</a:t>
            </a:r>
            <a:r>
              <a:rPr lang="lv-LV" sz="2800" dirty="0" smtClean="0"/>
              <a:t> </a:t>
            </a:r>
            <a:r>
              <a:rPr lang="lv-LV" sz="2800" dirty="0" err="1" smtClean="0"/>
              <a:t>different</a:t>
            </a:r>
            <a:r>
              <a:rPr lang="lv-LV" sz="2800" dirty="0" smtClean="0"/>
              <a:t> </a:t>
            </a:r>
            <a:r>
              <a:rPr lang="lv-LV" sz="2800" dirty="0" err="1" smtClean="0"/>
              <a:t>educational</a:t>
            </a:r>
            <a:r>
              <a:rPr lang="lv-LV" sz="2800" dirty="0" smtClean="0"/>
              <a:t> </a:t>
            </a:r>
            <a:r>
              <a:rPr lang="lv-LV" sz="2800" dirty="0" err="1" smtClean="0"/>
              <a:t>systems</a:t>
            </a:r>
            <a:r>
              <a:rPr lang="lv-LV" sz="2800" dirty="0" smtClean="0"/>
              <a:t>, </a:t>
            </a:r>
            <a:r>
              <a:rPr lang="lv-LV" sz="2800" dirty="0" err="1" smtClean="0"/>
              <a:t>questions</a:t>
            </a:r>
            <a:r>
              <a:rPr lang="lv-LV" sz="2800" dirty="0" smtClean="0"/>
              <a:t> </a:t>
            </a:r>
            <a:r>
              <a:rPr lang="lv-LV" sz="2800" dirty="0" err="1" smtClean="0"/>
              <a:t>related</a:t>
            </a:r>
            <a:r>
              <a:rPr lang="lv-LV" sz="2800" dirty="0" smtClean="0"/>
              <a:t> to </a:t>
            </a:r>
            <a:r>
              <a:rPr lang="lv-LV" sz="2800" dirty="0" err="1" smtClean="0"/>
              <a:t>education</a:t>
            </a:r>
            <a:r>
              <a:rPr lang="lv-LV" sz="2800" dirty="0" smtClean="0"/>
              <a:t> </a:t>
            </a:r>
            <a:r>
              <a:rPr lang="lv-LV" sz="2800" dirty="0" err="1" smtClean="0"/>
              <a:t>in</a:t>
            </a:r>
            <a:r>
              <a:rPr lang="lv-LV" sz="2800" dirty="0" smtClean="0"/>
              <a:t> </a:t>
            </a:r>
            <a:r>
              <a:rPr lang="lv-LV" sz="2800" dirty="0" err="1" smtClean="0"/>
              <a:t>different</a:t>
            </a:r>
            <a:r>
              <a:rPr lang="lv-LV" sz="2800" dirty="0" smtClean="0"/>
              <a:t> </a:t>
            </a:r>
            <a:r>
              <a:rPr lang="lv-LV" sz="2800" dirty="0" err="1" smtClean="0"/>
              <a:t>European</a:t>
            </a:r>
            <a:r>
              <a:rPr lang="lv-LV" sz="2800" dirty="0" smtClean="0"/>
              <a:t> </a:t>
            </a:r>
            <a:r>
              <a:rPr lang="lv-LV" sz="2800" dirty="0" err="1" smtClean="0"/>
              <a:t>countries</a:t>
            </a:r>
            <a:endParaRPr lang="lv-LV" sz="2800" dirty="0" smtClean="0"/>
          </a:p>
          <a:p>
            <a:endParaRPr lang="lv-LV" sz="2800" dirty="0" smtClean="0"/>
          </a:p>
          <a:p>
            <a:r>
              <a:rPr lang="lv-LV" sz="2800" dirty="0" err="1" smtClean="0"/>
              <a:t>All</a:t>
            </a:r>
            <a:r>
              <a:rPr lang="lv-LV" sz="2800" dirty="0" smtClean="0"/>
              <a:t> </a:t>
            </a:r>
            <a:r>
              <a:rPr lang="lv-LV" sz="2800" dirty="0" err="1" smtClean="0"/>
              <a:t>meetings</a:t>
            </a:r>
            <a:r>
              <a:rPr lang="lv-LV" sz="2800" dirty="0" smtClean="0"/>
              <a:t> </a:t>
            </a:r>
            <a:r>
              <a:rPr lang="lv-LV" sz="2800" dirty="0" err="1" smtClean="0"/>
              <a:t>were</a:t>
            </a:r>
            <a:r>
              <a:rPr lang="lv-LV" sz="2800" dirty="0" smtClean="0"/>
              <a:t> </a:t>
            </a:r>
            <a:r>
              <a:rPr lang="lv-LV" sz="2800" dirty="0" err="1" smtClean="0"/>
              <a:t>very</a:t>
            </a:r>
            <a:r>
              <a:rPr lang="lv-LV" sz="2800" dirty="0" smtClean="0"/>
              <a:t> </a:t>
            </a:r>
            <a:r>
              <a:rPr lang="lv-LV" sz="2800" dirty="0" err="1" smtClean="0"/>
              <a:t>well</a:t>
            </a:r>
            <a:r>
              <a:rPr lang="lv-LV" sz="2800" dirty="0" smtClean="0"/>
              <a:t> </a:t>
            </a:r>
            <a:r>
              <a:rPr lang="lv-LV" sz="2800" dirty="0" err="1" smtClean="0"/>
              <a:t>organised</a:t>
            </a:r>
            <a:r>
              <a:rPr lang="lv-LV" sz="2800" dirty="0" smtClean="0"/>
              <a:t> – it </a:t>
            </a:r>
            <a:r>
              <a:rPr lang="lv-LV" sz="2800" dirty="0" err="1" smtClean="0"/>
              <a:t>was</a:t>
            </a:r>
            <a:r>
              <a:rPr lang="lv-LV" sz="2800" dirty="0" smtClean="0"/>
              <a:t> a </a:t>
            </a:r>
            <a:r>
              <a:rPr lang="lv-LV" sz="2800" dirty="0" err="1" smtClean="0"/>
              <a:t>possibility</a:t>
            </a:r>
            <a:r>
              <a:rPr lang="lv-LV" sz="2800" dirty="0" smtClean="0"/>
              <a:t> </a:t>
            </a:r>
            <a:r>
              <a:rPr lang="lv-LV" sz="2800" dirty="0" err="1" smtClean="0"/>
              <a:t>not</a:t>
            </a:r>
            <a:r>
              <a:rPr lang="lv-LV" sz="2800" dirty="0" smtClean="0"/>
              <a:t> </a:t>
            </a:r>
            <a:r>
              <a:rPr lang="lv-LV" sz="2800" dirty="0" err="1" smtClean="0"/>
              <a:t>only</a:t>
            </a:r>
            <a:r>
              <a:rPr lang="lv-LV" sz="2800" dirty="0" smtClean="0"/>
              <a:t> to </a:t>
            </a:r>
            <a:r>
              <a:rPr lang="lv-LV" sz="2800" dirty="0" err="1" smtClean="0"/>
              <a:t>work</a:t>
            </a:r>
            <a:r>
              <a:rPr lang="lv-LV" sz="2800" dirty="0" smtClean="0"/>
              <a:t> </a:t>
            </a:r>
            <a:r>
              <a:rPr lang="lv-LV" sz="2800" dirty="0" err="1" smtClean="0"/>
              <a:t>hard</a:t>
            </a:r>
            <a:r>
              <a:rPr lang="lv-LV" sz="2800" dirty="0" smtClean="0"/>
              <a:t> </a:t>
            </a:r>
            <a:r>
              <a:rPr lang="lv-LV" sz="2800" dirty="0" err="1" smtClean="0"/>
              <a:t>but</a:t>
            </a:r>
            <a:r>
              <a:rPr lang="lv-LV" sz="2800" dirty="0" smtClean="0"/>
              <a:t> </a:t>
            </a:r>
            <a:r>
              <a:rPr lang="lv-LV" sz="2800" dirty="0" err="1" smtClean="0"/>
              <a:t>do</a:t>
            </a:r>
            <a:r>
              <a:rPr lang="lv-LV" sz="2800" dirty="0" smtClean="0"/>
              <a:t> </a:t>
            </a:r>
            <a:r>
              <a:rPr lang="lv-LV" sz="2800" dirty="0" err="1" smtClean="0"/>
              <a:t>some</a:t>
            </a:r>
            <a:r>
              <a:rPr lang="lv-LV" sz="2800" dirty="0" smtClean="0"/>
              <a:t> </a:t>
            </a:r>
            <a:r>
              <a:rPr lang="lv-LV" sz="2800" dirty="0" err="1" smtClean="0"/>
              <a:t>sightseeeing</a:t>
            </a:r>
            <a:r>
              <a:rPr lang="lv-LV" sz="2800" dirty="0" smtClean="0"/>
              <a:t> </a:t>
            </a:r>
            <a:r>
              <a:rPr lang="lv-LV" sz="2800" dirty="0" err="1" smtClean="0"/>
              <a:t>and</a:t>
            </a:r>
            <a:r>
              <a:rPr lang="lv-LV" sz="2800" dirty="0" smtClean="0"/>
              <a:t> </a:t>
            </a:r>
            <a:r>
              <a:rPr lang="lv-LV" sz="2800" dirty="0" err="1" smtClean="0"/>
              <a:t>get</a:t>
            </a:r>
            <a:r>
              <a:rPr lang="lv-LV" sz="2800" dirty="0" smtClean="0"/>
              <a:t> </a:t>
            </a:r>
            <a:r>
              <a:rPr lang="lv-LV" sz="2800" dirty="0" err="1" smtClean="0"/>
              <a:t>known</a:t>
            </a:r>
            <a:r>
              <a:rPr lang="lv-LV" sz="2800" dirty="0" smtClean="0"/>
              <a:t> </a:t>
            </a:r>
            <a:r>
              <a:rPr lang="lv-LV" sz="2800" dirty="0" err="1" smtClean="0"/>
              <a:t>with</a:t>
            </a:r>
            <a:r>
              <a:rPr lang="lv-LV" sz="2800" dirty="0" smtClean="0"/>
              <a:t> </a:t>
            </a:r>
            <a:r>
              <a:rPr lang="lv-LV" sz="2800" dirty="0" err="1" smtClean="0"/>
              <a:t>different</a:t>
            </a:r>
            <a:r>
              <a:rPr lang="lv-LV" sz="2800" dirty="0" smtClean="0"/>
              <a:t> </a:t>
            </a:r>
            <a:r>
              <a:rPr lang="lv-LV" sz="2800" dirty="0" err="1" smtClean="0"/>
              <a:t>cuisine</a:t>
            </a:r>
            <a:endParaRPr lang="lv-LV" sz="2800" dirty="0" smtClean="0"/>
          </a:p>
          <a:p>
            <a:endParaRPr lang="lv-LV" sz="2800" dirty="0" smtClean="0"/>
          </a:p>
          <a:p>
            <a:endParaRPr lang="lv-LV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Evaluation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project</a:t>
            </a:r>
            <a:r>
              <a:rPr lang="lv-LV" dirty="0" smtClean="0"/>
              <a:t> - </a:t>
            </a:r>
            <a:r>
              <a:rPr lang="lv-LV" dirty="0" err="1" smtClean="0"/>
              <a:t>minuses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v-LV" sz="2800" b="1" dirty="0" err="1" smtClean="0"/>
              <a:t>Too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many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countries</a:t>
            </a:r>
            <a:r>
              <a:rPr lang="lv-LV" sz="2800" b="1" dirty="0" smtClean="0"/>
              <a:t> – it </a:t>
            </a:r>
            <a:r>
              <a:rPr lang="lv-LV" sz="2800" b="1" dirty="0" err="1" smtClean="0"/>
              <a:t>is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impossible</a:t>
            </a:r>
            <a:r>
              <a:rPr lang="lv-LV" sz="2800" b="1" dirty="0" smtClean="0"/>
              <a:t> to </a:t>
            </a:r>
            <a:r>
              <a:rPr lang="lv-LV" sz="2800" b="1" dirty="0" err="1" smtClean="0"/>
              <a:t>attend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all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the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meetings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for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our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school</a:t>
            </a:r>
            <a:r>
              <a:rPr lang="lv-LV" sz="2800" b="1" dirty="0" smtClean="0"/>
              <a:t> </a:t>
            </a:r>
            <a:r>
              <a:rPr lang="lv-LV" sz="2800" b="1" dirty="0" err="1" smtClean="0"/>
              <a:t>because</a:t>
            </a:r>
            <a:r>
              <a:rPr lang="lv-LV" sz="2800" b="1" dirty="0" smtClean="0"/>
              <a:t>:</a:t>
            </a:r>
          </a:p>
          <a:p>
            <a:pPr>
              <a:buNone/>
            </a:pPr>
            <a:endParaRPr lang="lv-LV" sz="2800" dirty="0" smtClean="0"/>
          </a:p>
          <a:p>
            <a:r>
              <a:rPr lang="lv-LV" sz="2400" dirty="0" err="1" smtClean="0"/>
              <a:t>Not</a:t>
            </a:r>
            <a:r>
              <a:rPr lang="lv-LV" sz="2400" dirty="0" smtClean="0"/>
              <a:t> </a:t>
            </a:r>
            <a:r>
              <a:rPr lang="lv-LV" sz="2400" dirty="0" err="1" smtClean="0"/>
              <a:t>all</a:t>
            </a:r>
            <a:r>
              <a:rPr lang="lv-LV" sz="2400" dirty="0" smtClean="0"/>
              <a:t> </a:t>
            </a:r>
            <a:r>
              <a:rPr lang="lv-LV" sz="2400" dirty="0" err="1" smtClean="0"/>
              <a:t>teachers</a:t>
            </a:r>
            <a:r>
              <a:rPr lang="lv-LV" sz="2400" dirty="0" smtClean="0"/>
              <a:t> </a:t>
            </a:r>
            <a:r>
              <a:rPr lang="lv-LV" sz="2400" dirty="0" err="1" smtClean="0"/>
              <a:t>communicate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English</a:t>
            </a:r>
            <a:endParaRPr lang="lv-LV" sz="2400" dirty="0" smtClean="0"/>
          </a:p>
          <a:p>
            <a:endParaRPr lang="lv-LV" sz="2400" dirty="0" smtClean="0"/>
          </a:p>
          <a:p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have</a:t>
            </a:r>
            <a:r>
              <a:rPr lang="lv-LV" sz="2400" dirty="0" smtClean="0"/>
              <a:t> to </a:t>
            </a:r>
            <a:r>
              <a:rPr lang="lv-LV" sz="2400" dirty="0" err="1" smtClean="0"/>
              <a:t>work</a:t>
            </a:r>
            <a:r>
              <a:rPr lang="lv-LV" sz="2400" dirty="0" smtClean="0"/>
              <a:t> </a:t>
            </a:r>
            <a:r>
              <a:rPr lang="lv-LV" sz="2400" dirty="0" err="1" smtClean="0"/>
              <a:t>at</a:t>
            </a:r>
            <a:r>
              <a:rPr lang="lv-LV" sz="2400" dirty="0" smtClean="0"/>
              <a:t> </a:t>
            </a:r>
            <a:r>
              <a:rPr lang="lv-LV" sz="2400" dirty="0" err="1" smtClean="0"/>
              <a:t>school</a:t>
            </a:r>
            <a:r>
              <a:rPr lang="lv-LV" sz="2400" dirty="0" smtClean="0"/>
              <a:t>, </a:t>
            </a:r>
            <a:r>
              <a:rPr lang="lv-LV" sz="2400" dirty="0" err="1" smtClean="0"/>
              <a:t>too</a:t>
            </a:r>
            <a:r>
              <a:rPr lang="lv-LV" sz="2400" dirty="0" smtClean="0"/>
              <a:t>!</a:t>
            </a:r>
          </a:p>
          <a:p>
            <a:endParaRPr lang="lv-LV" sz="2400" dirty="0" smtClean="0"/>
          </a:p>
          <a:p>
            <a:r>
              <a:rPr lang="lv-LV" sz="2400" dirty="0" smtClean="0"/>
              <a:t>It </a:t>
            </a:r>
            <a:r>
              <a:rPr lang="lv-LV" sz="2400" dirty="0" err="1" smtClean="0"/>
              <a:t>is</a:t>
            </a:r>
            <a:r>
              <a:rPr lang="lv-LV" sz="2400" dirty="0" smtClean="0"/>
              <a:t> </a:t>
            </a:r>
            <a:r>
              <a:rPr lang="lv-LV" sz="2400" dirty="0" err="1" smtClean="0"/>
              <a:t>not</a:t>
            </a:r>
            <a:r>
              <a:rPr lang="lv-LV" sz="2400" dirty="0" smtClean="0"/>
              <a:t> a </a:t>
            </a:r>
            <a:r>
              <a:rPr lang="lv-LV" sz="2400" dirty="0" err="1" smtClean="0"/>
              <a:t>good</a:t>
            </a:r>
            <a:r>
              <a:rPr lang="lv-LV" sz="2400" dirty="0" smtClean="0"/>
              <a:t> </a:t>
            </a:r>
            <a:r>
              <a:rPr lang="lv-LV" sz="2400" dirty="0" err="1" smtClean="0"/>
              <a:t>idea</a:t>
            </a:r>
            <a:r>
              <a:rPr lang="lv-LV" sz="2400" dirty="0" smtClean="0"/>
              <a:t> to </a:t>
            </a:r>
            <a:r>
              <a:rPr lang="lv-LV" sz="2400" dirty="0" err="1" smtClean="0"/>
              <a:t>send</a:t>
            </a:r>
            <a:r>
              <a:rPr lang="lv-LV" sz="2400" dirty="0" smtClean="0"/>
              <a:t> to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meetings</a:t>
            </a:r>
            <a:r>
              <a:rPr lang="lv-LV" sz="2400" dirty="0" smtClean="0"/>
              <a:t> </a:t>
            </a:r>
            <a:r>
              <a:rPr lang="lv-LV" sz="2400" dirty="0" err="1" smtClean="0"/>
              <a:t>different</a:t>
            </a:r>
            <a:r>
              <a:rPr lang="lv-LV" sz="2400" dirty="0" smtClean="0"/>
              <a:t> </a:t>
            </a:r>
            <a:r>
              <a:rPr lang="lv-LV" sz="2400" dirty="0" err="1" smtClean="0"/>
              <a:t>people</a:t>
            </a:r>
            <a:r>
              <a:rPr lang="lv-LV" sz="2400" dirty="0" smtClean="0"/>
              <a:t> </a:t>
            </a:r>
            <a:r>
              <a:rPr lang="lv-LV" sz="2400" dirty="0" err="1" smtClean="0"/>
              <a:t>if</a:t>
            </a:r>
            <a:r>
              <a:rPr lang="lv-LV" sz="2400" dirty="0" smtClean="0"/>
              <a:t> </a:t>
            </a:r>
            <a:r>
              <a:rPr lang="lv-LV" sz="2400" dirty="0" err="1" smtClean="0"/>
              <a:t>they</a:t>
            </a:r>
            <a:r>
              <a:rPr lang="lv-LV" sz="2400" dirty="0" smtClean="0"/>
              <a:t> </a:t>
            </a:r>
            <a:r>
              <a:rPr lang="lv-LV" sz="2400" dirty="0" err="1" smtClean="0"/>
              <a:t>are</a:t>
            </a:r>
            <a:r>
              <a:rPr lang="lv-LV" sz="2400" dirty="0" smtClean="0"/>
              <a:t> </a:t>
            </a:r>
            <a:r>
              <a:rPr lang="lv-LV" sz="2400" dirty="0" err="1" smtClean="0"/>
              <a:t>not</a:t>
            </a:r>
            <a:r>
              <a:rPr lang="lv-LV" sz="2400" dirty="0" smtClean="0"/>
              <a:t> </a:t>
            </a:r>
            <a:r>
              <a:rPr lang="lv-LV" sz="2400" dirty="0" err="1" smtClean="0"/>
              <a:t>really</a:t>
            </a:r>
            <a:r>
              <a:rPr lang="lv-LV" sz="2400" dirty="0" smtClean="0"/>
              <a:t> </a:t>
            </a:r>
            <a:r>
              <a:rPr lang="lv-LV" sz="2400" dirty="0" err="1" smtClean="0"/>
              <a:t>involved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whole</a:t>
            </a:r>
            <a:r>
              <a:rPr lang="lv-LV" sz="2400" dirty="0" smtClean="0"/>
              <a:t> </a:t>
            </a:r>
            <a:r>
              <a:rPr lang="lv-LV" sz="2400" dirty="0" err="1" smtClean="0"/>
              <a:t>project</a:t>
            </a:r>
            <a:r>
              <a:rPr lang="lv-LV" sz="2400" dirty="0" smtClean="0"/>
              <a:t> </a:t>
            </a:r>
            <a:r>
              <a:rPr lang="lv-LV" sz="2400" dirty="0" err="1" smtClean="0"/>
              <a:t>work</a:t>
            </a:r>
            <a:r>
              <a:rPr lang="lv-LV" sz="2400" dirty="0" smtClean="0"/>
              <a:t> </a:t>
            </a:r>
            <a:r>
              <a:rPr lang="lv-LV" sz="2400" dirty="0" err="1" smtClean="0"/>
              <a:t>at</a:t>
            </a:r>
            <a:r>
              <a:rPr lang="lv-LV" sz="2400" dirty="0" smtClean="0"/>
              <a:t> </a:t>
            </a:r>
            <a:r>
              <a:rPr lang="lv-LV" sz="2400" dirty="0" err="1" smtClean="0"/>
              <a:t>their</a:t>
            </a:r>
            <a:r>
              <a:rPr lang="lv-LV" sz="2400" dirty="0" smtClean="0"/>
              <a:t> </a:t>
            </a:r>
            <a:r>
              <a:rPr lang="lv-LV" sz="2400" dirty="0" err="1" smtClean="0"/>
              <a:t>schools</a:t>
            </a:r>
            <a:r>
              <a:rPr lang="lv-LV" sz="2400" dirty="0" smtClean="0"/>
              <a:t>, </a:t>
            </a:r>
            <a:r>
              <a:rPr lang="lv-LV" sz="2400" dirty="0" err="1" smtClean="0"/>
              <a:t>because</a:t>
            </a:r>
            <a:r>
              <a:rPr lang="lv-LV" sz="2400" dirty="0" smtClean="0"/>
              <a:t> </a:t>
            </a:r>
            <a:r>
              <a:rPr lang="lv-LV" sz="2400" dirty="0" err="1" smtClean="0"/>
              <a:t>they</a:t>
            </a:r>
            <a:r>
              <a:rPr lang="lv-LV" sz="2400" dirty="0" smtClean="0"/>
              <a:t> </a:t>
            </a:r>
            <a:r>
              <a:rPr lang="lv-LV" sz="2400" dirty="0" err="1" smtClean="0"/>
              <a:t>cannot</a:t>
            </a:r>
            <a:r>
              <a:rPr lang="lv-LV" sz="2400" dirty="0" smtClean="0"/>
              <a:t> </a:t>
            </a:r>
            <a:r>
              <a:rPr lang="lv-LV" sz="2400" dirty="0" err="1" smtClean="0"/>
              <a:t>give</a:t>
            </a:r>
            <a:r>
              <a:rPr lang="lv-LV" sz="2400" dirty="0" smtClean="0"/>
              <a:t> </a:t>
            </a:r>
            <a:r>
              <a:rPr lang="lv-LV" sz="2400" dirty="0" err="1" smtClean="0"/>
              <a:t>any</a:t>
            </a:r>
            <a:r>
              <a:rPr lang="lv-LV" sz="2400" dirty="0" smtClean="0"/>
              <a:t> </a:t>
            </a:r>
            <a:r>
              <a:rPr lang="lv-LV" sz="2400" dirty="0" err="1" smtClean="0"/>
              <a:t>information</a:t>
            </a:r>
            <a:r>
              <a:rPr lang="lv-LV" sz="2400" dirty="0" smtClean="0"/>
              <a:t> </a:t>
            </a:r>
            <a:r>
              <a:rPr lang="lv-LV" sz="2400" dirty="0" err="1" smtClean="0"/>
              <a:t>related</a:t>
            </a:r>
            <a:r>
              <a:rPr lang="lv-LV" sz="2400" dirty="0" smtClean="0"/>
              <a:t> to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next</a:t>
            </a:r>
            <a:r>
              <a:rPr lang="lv-LV" sz="2400" dirty="0" smtClean="0"/>
              <a:t> </a:t>
            </a:r>
            <a:r>
              <a:rPr lang="lv-LV" sz="2400" dirty="0" err="1" smtClean="0"/>
              <a:t>meetings</a:t>
            </a:r>
            <a:r>
              <a:rPr lang="lv-LV" sz="2400" dirty="0" smtClean="0"/>
              <a:t> </a:t>
            </a:r>
            <a:r>
              <a:rPr lang="lv-LV" sz="2400" dirty="0" err="1" smtClean="0"/>
              <a:t>etc</a:t>
            </a:r>
            <a:r>
              <a:rPr lang="lv-LV" sz="2400" dirty="0" smtClean="0"/>
              <a:t>.</a:t>
            </a:r>
            <a:endParaRPr lang="lv-LV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Evaluation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project</a:t>
            </a:r>
            <a:r>
              <a:rPr lang="lv-LV" dirty="0" smtClean="0"/>
              <a:t> - </a:t>
            </a:r>
            <a:r>
              <a:rPr lang="lv-LV" dirty="0" err="1" smtClean="0"/>
              <a:t>minuses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themes</a:t>
            </a:r>
            <a:r>
              <a:rPr lang="lv-LV" sz="2400" dirty="0" smtClean="0"/>
              <a:t> </a:t>
            </a:r>
            <a:r>
              <a:rPr lang="lv-LV" sz="2400" dirty="0" err="1" smtClean="0"/>
              <a:t>of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meetings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each</a:t>
            </a:r>
            <a:r>
              <a:rPr lang="lv-LV" sz="2400" dirty="0" smtClean="0"/>
              <a:t> </a:t>
            </a:r>
            <a:r>
              <a:rPr lang="lv-LV" sz="2400" dirty="0" err="1" smtClean="0"/>
              <a:t>country</a:t>
            </a:r>
            <a:r>
              <a:rPr lang="lv-LV" sz="2400" dirty="0" smtClean="0"/>
              <a:t> </a:t>
            </a:r>
            <a:r>
              <a:rPr lang="lv-LV" sz="2400" dirty="0" err="1" smtClean="0"/>
              <a:t>were</a:t>
            </a:r>
            <a:r>
              <a:rPr lang="lv-LV" sz="2400" dirty="0" smtClean="0"/>
              <a:t> </a:t>
            </a:r>
            <a:r>
              <a:rPr lang="lv-LV" sz="2400" dirty="0" err="1" smtClean="0"/>
              <a:t>not</a:t>
            </a:r>
            <a:r>
              <a:rPr lang="lv-LV" sz="2400" dirty="0" smtClean="0"/>
              <a:t> </a:t>
            </a:r>
            <a:r>
              <a:rPr lang="lv-LV" sz="2400" dirty="0" err="1" smtClean="0"/>
              <a:t>very</a:t>
            </a:r>
            <a:r>
              <a:rPr lang="lv-LV" sz="2400" dirty="0" smtClean="0"/>
              <a:t> </a:t>
            </a:r>
            <a:r>
              <a:rPr lang="lv-LV" sz="2400" dirty="0" err="1" smtClean="0"/>
              <a:t>clear</a:t>
            </a:r>
            <a:r>
              <a:rPr lang="lv-LV" sz="2400" dirty="0" smtClean="0"/>
              <a:t>, </a:t>
            </a:r>
            <a:r>
              <a:rPr lang="lv-LV" sz="2400" dirty="0" err="1" smtClean="0"/>
              <a:t>each</a:t>
            </a:r>
            <a:r>
              <a:rPr lang="lv-LV" sz="2400" dirty="0" smtClean="0"/>
              <a:t> </a:t>
            </a:r>
            <a:r>
              <a:rPr lang="lv-LV" sz="2400" dirty="0" err="1" smtClean="0"/>
              <a:t>time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had</a:t>
            </a:r>
            <a:r>
              <a:rPr lang="lv-LV" sz="2400" dirty="0" smtClean="0"/>
              <a:t> a </a:t>
            </a:r>
            <a:r>
              <a:rPr lang="lv-LV" sz="2400" dirty="0" err="1" smtClean="0"/>
              <a:t>meeting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disscussed</a:t>
            </a:r>
            <a:r>
              <a:rPr lang="lv-LV" sz="2400" dirty="0" smtClean="0"/>
              <a:t> </a:t>
            </a:r>
            <a:r>
              <a:rPr lang="lv-LV" sz="2400" dirty="0" err="1" smtClean="0"/>
              <a:t>what</a:t>
            </a:r>
            <a:r>
              <a:rPr lang="lv-LV" sz="2400" dirty="0" smtClean="0"/>
              <a:t> </a:t>
            </a:r>
            <a:r>
              <a:rPr lang="lv-LV" sz="2400" dirty="0" err="1" smtClean="0"/>
              <a:t>exactly</a:t>
            </a:r>
            <a:r>
              <a:rPr lang="lv-LV" sz="2400" dirty="0" smtClean="0"/>
              <a:t> </a:t>
            </a:r>
            <a:r>
              <a:rPr lang="lv-LV" sz="2400" dirty="0" err="1" smtClean="0"/>
              <a:t>do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have</a:t>
            </a:r>
            <a:r>
              <a:rPr lang="lv-LV" sz="2400" dirty="0" smtClean="0"/>
              <a:t> to </a:t>
            </a:r>
            <a:r>
              <a:rPr lang="lv-LV" sz="2400" dirty="0" err="1" smtClean="0"/>
              <a:t>do</a:t>
            </a:r>
            <a:r>
              <a:rPr lang="lv-LV" sz="2400" dirty="0" smtClean="0"/>
              <a:t> </a:t>
            </a:r>
            <a:r>
              <a:rPr lang="lv-LV" sz="2400" dirty="0" err="1" smtClean="0"/>
              <a:t>for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next</a:t>
            </a:r>
            <a:r>
              <a:rPr lang="lv-LV" sz="2400" dirty="0" smtClean="0"/>
              <a:t> </a:t>
            </a:r>
            <a:r>
              <a:rPr lang="lv-LV" sz="2400" dirty="0" err="1" smtClean="0"/>
              <a:t>meeting</a:t>
            </a:r>
            <a:r>
              <a:rPr lang="lv-LV" sz="2400" dirty="0" smtClean="0"/>
              <a:t>. </a:t>
            </a:r>
            <a:r>
              <a:rPr lang="lv-LV" sz="2400" dirty="0" err="1" smtClean="0"/>
              <a:t>If</a:t>
            </a:r>
            <a:r>
              <a:rPr lang="lv-LV" sz="2400" dirty="0" smtClean="0"/>
              <a:t> </a:t>
            </a:r>
            <a:r>
              <a:rPr lang="lv-LV" sz="2400" dirty="0" err="1" smtClean="0"/>
              <a:t>you</a:t>
            </a:r>
            <a:r>
              <a:rPr lang="lv-LV" sz="2400" dirty="0" smtClean="0"/>
              <a:t> </a:t>
            </a:r>
            <a:r>
              <a:rPr lang="lv-LV" sz="2400" dirty="0" err="1" smtClean="0"/>
              <a:t>did</a:t>
            </a:r>
            <a:r>
              <a:rPr lang="lv-LV" sz="2400" dirty="0" smtClean="0"/>
              <a:t> </a:t>
            </a:r>
            <a:r>
              <a:rPr lang="lv-LV" sz="2400" dirty="0" err="1" smtClean="0"/>
              <a:t>not</a:t>
            </a:r>
            <a:r>
              <a:rPr lang="lv-LV" sz="2400" dirty="0" smtClean="0"/>
              <a:t> </a:t>
            </a:r>
            <a:r>
              <a:rPr lang="lv-LV" sz="2400" dirty="0" err="1" smtClean="0"/>
              <a:t>attend</a:t>
            </a:r>
            <a:r>
              <a:rPr lang="lv-LV" sz="2400" dirty="0" smtClean="0"/>
              <a:t> </a:t>
            </a:r>
            <a:r>
              <a:rPr lang="lv-LV" sz="2400" dirty="0" err="1" smtClean="0"/>
              <a:t>any</a:t>
            </a:r>
            <a:r>
              <a:rPr lang="lv-LV" sz="2400" dirty="0" smtClean="0"/>
              <a:t> </a:t>
            </a:r>
            <a:r>
              <a:rPr lang="lv-LV" sz="2400" dirty="0" err="1" smtClean="0"/>
              <a:t>meeting</a:t>
            </a:r>
            <a:r>
              <a:rPr lang="lv-LV" sz="2400" dirty="0" smtClean="0"/>
              <a:t> </a:t>
            </a:r>
            <a:r>
              <a:rPr lang="lv-LV" sz="2400" dirty="0" err="1" smtClean="0"/>
              <a:t>sometimes</a:t>
            </a:r>
            <a:r>
              <a:rPr lang="lv-LV" sz="2400" dirty="0" smtClean="0"/>
              <a:t> it </a:t>
            </a:r>
            <a:r>
              <a:rPr lang="lv-LV" sz="2400" dirty="0" err="1" smtClean="0"/>
              <a:t>was</a:t>
            </a:r>
            <a:r>
              <a:rPr lang="lv-LV" sz="2400" dirty="0" smtClean="0"/>
              <a:t> </a:t>
            </a:r>
            <a:r>
              <a:rPr lang="lv-LV" sz="2400" dirty="0" err="1" smtClean="0"/>
              <a:t>really</a:t>
            </a:r>
            <a:r>
              <a:rPr lang="lv-LV" sz="2400" dirty="0" smtClean="0"/>
              <a:t> a </a:t>
            </a:r>
            <a:r>
              <a:rPr lang="lv-LV" sz="2400" dirty="0" err="1" smtClean="0"/>
              <a:t>big</a:t>
            </a:r>
            <a:r>
              <a:rPr lang="lv-LV" sz="2400" dirty="0" smtClean="0"/>
              <a:t> </a:t>
            </a:r>
            <a:r>
              <a:rPr lang="lv-LV" sz="2400" dirty="0" err="1" smtClean="0"/>
              <a:t>problem</a:t>
            </a:r>
            <a:r>
              <a:rPr lang="lv-LV" sz="2400" dirty="0" smtClean="0"/>
              <a:t> to </a:t>
            </a:r>
            <a:r>
              <a:rPr lang="lv-LV" sz="2400" dirty="0" err="1" smtClean="0"/>
              <a:t>make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next</a:t>
            </a:r>
            <a:r>
              <a:rPr lang="lv-LV" sz="2400" dirty="0" smtClean="0"/>
              <a:t> </a:t>
            </a:r>
            <a:r>
              <a:rPr lang="lv-LV" sz="2400" dirty="0" err="1" smtClean="0"/>
              <a:t>presentation</a:t>
            </a:r>
            <a:r>
              <a:rPr lang="lv-LV" sz="2400" dirty="0" smtClean="0"/>
              <a:t>.</a:t>
            </a:r>
          </a:p>
          <a:p>
            <a:endParaRPr lang="lv-LV" sz="2400" dirty="0" smtClean="0"/>
          </a:p>
          <a:p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order</a:t>
            </a:r>
            <a:r>
              <a:rPr lang="lv-LV" sz="2400" dirty="0" smtClean="0"/>
              <a:t> </a:t>
            </a:r>
            <a:r>
              <a:rPr lang="lv-LV" sz="2400" dirty="0" err="1" smtClean="0"/>
              <a:t>of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themes</a:t>
            </a:r>
            <a:r>
              <a:rPr lang="lv-LV" sz="2400" dirty="0" smtClean="0"/>
              <a:t> </a:t>
            </a:r>
            <a:r>
              <a:rPr lang="lv-LV" sz="2400" dirty="0" err="1" smtClean="0"/>
              <a:t>for</a:t>
            </a:r>
            <a:r>
              <a:rPr lang="lv-LV" sz="2400" dirty="0" smtClean="0"/>
              <a:t> </a:t>
            </a:r>
            <a:r>
              <a:rPr lang="lv-LV" sz="2400" dirty="0" err="1" smtClean="0"/>
              <a:t>each</a:t>
            </a:r>
            <a:r>
              <a:rPr lang="lv-LV" sz="2400" dirty="0" smtClean="0"/>
              <a:t> </a:t>
            </a:r>
            <a:r>
              <a:rPr lang="lv-LV" sz="2400" dirty="0" err="1" smtClean="0"/>
              <a:t>meeting</a:t>
            </a:r>
            <a:r>
              <a:rPr lang="lv-LV" sz="2400" dirty="0" smtClean="0"/>
              <a:t> </a:t>
            </a:r>
            <a:r>
              <a:rPr lang="lv-LV" sz="2400" dirty="0" err="1" smtClean="0"/>
              <a:t>was</a:t>
            </a:r>
            <a:r>
              <a:rPr lang="lv-LV" sz="2400" dirty="0" smtClean="0"/>
              <a:t> </a:t>
            </a:r>
            <a:r>
              <a:rPr lang="lv-LV" sz="2400" dirty="0" err="1" smtClean="0"/>
              <a:t>not</a:t>
            </a:r>
            <a:r>
              <a:rPr lang="lv-LV" sz="2400" dirty="0" smtClean="0"/>
              <a:t> </a:t>
            </a:r>
            <a:r>
              <a:rPr lang="lv-LV" sz="2400" dirty="0" err="1" smtClean="0"/>
              <a:t>very</a:t>
            </a:r>
            <a:r>
              <a:rPr lang="lv-LV" sz="2400" dirty="0" smtClean="0"/>
              <a:t> </a:t>
            </a:r>
            <a:r>
              <a:rPr lang="lv-LV" sz="2400" dirty="0" err="1" smtClean="0"/>
              <a:t>successful</a:t>
            </a:r>
            <a:r>
              <a:rPr lang="lv-LV" sz="2400" dirty="0" smtClean="0"/>
              <a:t> – to </a:t>
            </a:r>
            <a:r>
              <a:rPr lang="lv-LV" sz="2400" dirty="0" err="1" smtClean="0"/>
              <a:t>our</a:t>
            </a:r>
            <a:r>
              <a:rPr lang="lv-LV" sz="2400" dirty="0" smtClean="0"/>
              <a:t> </a:t>
            </a:r>
            <a:r>
              <a:rPr lang="lv-LV" sz="2400" dirty="0" err="1" smtClean="0"/>
              <a:t>mind</a:t>
            </a:r>
            <a:r>
              <a:rPr lang="lv-LV" sz="2400" dirty="0" smtClean="0"/>
              <a:t>,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had</a:t>
            </a:r>
            <a:r>
              <a:rPr lang="lv-LV" sz="2400" dirty="0" smtClean="0"/>
              <a:t> to </a:t>
            </a:r>
            <a:r>
              <a:rPr lang="lv-LV" sz="2400" dirty="0" err="1" smtClean="0"/>
              <a:t>start</a:t>
            </a:r>
            <a:r>
              <a:rPr lang="lv-LV" sz="2400" dirty="0" smtClean="0"/>
              <a:t> </a:t>
            </a:r>
            <a:r>
              <a:rPr lang="lv-LV" sz="2400" dirty="0" err="1" smtClean="0"/>
              <a:t>with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education</a:t>
            </a:r>
            <a:r>
              <a:rPr lang="lv-LV" sz="2400" dirty="0" smtClean="0"/>
              <a:t> </a:t>
            </a:r>
            <a:r>
              <a:rPr lang="lv-LV" sz="2400" dirty="0" err="1" smtClean="0"/>
              <a:t>systems</a:t>
            </a:r>
            <a:r>
              <a:rPr lang="lv-LV" sz="2400" dirty="0" smtClean="0"/>
              <a:t> </a:t>
            </a:r>
            <a:r>
              <a:rPr lang="lv-LV" sz="2400" dirty="0" err="1" smtClean="0"/>
              <a:t>but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finished</a:t>
            </a:r>
            <a:r>
              <a:rPr lang="lv-LV" sz="2400" dirty="0" smtClean="0"/>
              <a:t> </a:t>
            </a:r>
            <a:r>
              <a:rPr lang="lv-LV" sz="2400" dirty="0" err="1" smtClean="0"/>
              <a:t>with</a:t>
            </a:r>
            <a:r>
              <a:rPr lang="lv-LV" sz="2400" dirty="0" smtClean="0"/>
              <a:t> </a:t>
            </a:r>
            <a:r>
              <a:rPr lang="lv-LV" sz="2400" dirty="0" err="1" smtClean="0"/>
              <a:t>this</a:t>
            </a:r>
            <a:r>
              <a:rPr lang="lv-LV" sz="2400" dirty="0" smtClean="0"/>
              <a:t> </a:t>
            </a:r>
            <a:r>
              <a:rPr lang="lv-LV" sz="2400" dirty="0" err="1" smtClean="0"/>
              <a:t>theme</a:t>
            </a:r>
            <a:r>
              <a:rPr lang="lv-LV" sz="2400" dirty="0" smtClean="0"/>
              <a:t>. </a:t>
            </a:r>
            <a:r>
              <a:rPr lang="lv-LV" sz="2400" dirty="0" err="1" smtClean="0"/>
              <a:t>As</a:t>
            </a:r>
            <a:r>
              <a:rPr lang="lv-LV" sz="2400" dirty="0" smtClean="0"/>
              <a:t> </a:t>
            </a:r>
            <a:r>
              <a:rPr lang="lv-LV" sz="2400" dirty="0" err="1" smtClean="0"/>
              <a:t>our</a:t>
            </a:r>
            <a:r>
              <a:rPr lang="lv-LV" sz="2400" dirty="0" smtClean="0"/>
              <a:t> </a:t>
            </a:r>
            <a:r>
              <a:rPr lang="lv-LV" sz="2400" dirty="0" err="1" smtClean="0"/>
              <a:t>school</a:t>
            </a:r>
            <a:r>
              <a:rPr lang="lv-LV" sz="2400" dirty="0" smtClean="0"/>
              <a:t> </a:t>
            </a:r>
            <a:r>
              <a:rPr lang="lv-LV" sz="2400" dirty="0" err="1" smtClean="0"/>
              <a:t>has</a:t>
            </a:r>
            <a:r>
              <a:rPr lang="lv-LV" sz="2400" dirty="0" smtClean="0"/>
              <a:t> got 5 </a:t>
            </a:r>
            <a:r>
              <a:rPr lang="lv-LV" sz="2400" dirty="0" err="1" smtClean="0"/>
              <a:t>folk</a:t>
            </a:r>
            <a:r>
              <a:rPr lang="lv-LV" sz="2400" dirty="0" smtClean="0"/>
              <a:t> </a:t>
            </a:r>
            <a:r>
              <a:rPr lang="lv-LV" sz="2400" dirty="0" err="1" smtClean="0"/>
              <a:t>dance</a:t>
            </a:r>
            <a:r>
              <a:rPr lang="lv-LV" sz="2400" dirty="0" smtClean="0"/>
              <a:t> </a:t>
            </a:r>
            <a:r>
              <a:rPr lang="lv-LV" sz="2400" dirty="0" err="1" smtClean="0"/>
              <a:t>groups</a:t>
            </a:r>
            <a:r>
              <a:rPr lang="lv-LV" sz="2400" dirty="0" smtClean="0"/>
              <a:t> it </a:t>
            </a:r>
            <a:r>
              <a:rPr lang="lv-LV" sz="2400" dirty="0" err="1" smtClean="0"/>
              <a:t>would</a:t>
            </a:r>
            <a:r>
              <a:rPr lang="lv-LV" sz="2400" dirty="0" smtClean="0"/>
              <a:t> </a:t>
            </a:r>
            <a:r>
              <a:rPr lang="lv-LV" sz="2400" dirty="0" err="1" smtClean="0"/>
              <a:t>be</a:t>
            </a:r>
            <a:r>
              <a:rPr lang="lv-LV" sz="2400" dirty="0" smtClean="0"/>
              <a:t> </a:t>
            </a:r>
            <a:r>
              <a:rPr lang="lv-LV" sz="2400" dirty="0" err="1" smtClean="0"/>
              <a:t>better</a:t>
            </a:r>
            <a:r>
              <a:rPr lang="lv-LV" sz="2400" dirty="0" smtClean="0"/>
              <a:t> to </a:t>
            </a:r>
            <a:r>
              <a:rPr lang="lv-LV" sz="2400" dirty="0" err="1" smtClean="0"/>
              <a:t>organise</a:t>
            </a:r>
            <a:r>
              <a:rPr lang="lv-LV" sz="2400" dirty="0" smtClean="0"/>
              <a:t> a </a:t>
            </a:r>
            <a:r>
              <a:rPr lang="lv-LV" sz="2400" dirty="0" err="1" smtClean="0"/>
              <a:t>meeting</a:t>
            </a:r>
            <a:r>
              <a:rPr lang="lv-LV" sz="2400" dirty="0" smtClean="0"/>
              <a:t> </a:t>
            </a:r>
            <a:r>
              <a:rPr lang="lv-LV" sz="2400" dirty="0" err="1" smtClean="0"/>
              <a:t>related</a:t>
            </a:r>
            <a:r>
              <a:rPr lang="lv-LV" sz="2400" dirty="0" smtClean="0"/>
              <a:t> to </a:t>
            </a:r>
            <a:r>
              <a:rPr lang="lv-LV" sz="2400" dirty="0" err="1" smtClean="0"/>
              <a:t>folk</a:t>
            </a:r>
            <a:r>
              <a:rPr lang="lv-LV" sz="2400" dirty="0" smtClean="0"/>
              <a:t> </a:t>
            </a:r>
            <a:r>
              <a:rPr lang="lv-LV" sz="2400" dirty="0" err="1" smtClean="0"/>
              <a:t>dances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Latvia</a:t>
            </a:r>
            <a:r>
              <a:rPr lang="lv-LV" sz="2400" dirty="0" smtClean="0"/>
              <a:t> </a:t>
            </a:r>
            <a:r>
              <a:rPr lang="lv-LV" sz="2400" dirty="0" err="1" smtClean="0"/>
              <a:t>not</a:t>
            </a:r>
            <a:r>
              <a:rPr lang="lv-LV" sz="2400" dirty="0" smtClean="0"/>
              <a:t> </a:t>
            </a:r>
            <a:r>
              <a:rPr lang="lv-LV" sz="2400" dirty="0" err="1" smtClean="0"/>
              <a:t>Romania</a:t>
            </a:r>
            <a:r>
              <a:rPr lang="lv-LV" sz="2400" dirty="0" smtClean="0"/>
              <a:t>.</a:t>
            </a:r>
          </a:p>
          <a:p>
            <a:endParaRPr lang="lv-LV" sz="2400" dirty="0" smtClean="0"/>
          </a:p>
          <a:p>
            <a:endParaRPr lang="lv-LV" sz="2400" dirty="0" smtClean="0"/>
          </a:p>
          <a:p>
            <a:endParaRPr lang="lv-LV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Evaluation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project</a:t>
            </a:r>
            <a:r>
              <a:rPr lang="lv-LV" dirty="0" smtClean="0"/>
              <a:t> - </a:t>
            </a:r>
            <a:r>
              <a:rPr lang="lv-LV" dirty="0" err="1" smtClean="0"/>
              <a:t>minuses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400" dirty="0" err="1" smtClean="0"/>
              <a:t>As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themes</a:t>
            </a:r>
            <a:r>
              <a:rPr lang="lv-LV" sz="2400" dirty="0" smtClean="0"/>
              <a:t> </a:t>
            </a:r>
            <a:r>
              <a:rPr lang="lv-LV" sz="2400" dirty="0" err="1" smtClean="0"/>
              <a:t>were</a:t>
            </a:r>
            <a:r>
              <a:rPr lang="lv-LV" sz="2400" dirty="0" smtClean="0"/>
              <a:t> </a:t>
            </a:r>
            <a:r>
              <a:rPr lang="lv-LV" sz="2400" dirty="0" err="1" smtClean="0"/>
              <a:t>not</a:t>
            </a:r>
            <a:r>
              <a:rPr lang="lv-LV" sz="2400" dirty="0" smtClean="0"/>
              <a:t> </a:t>
            </a:r>
            <a:r>
              <a:rPr lang="lv-LV" sz="2400" dirty="0" err="1" smtClean="0"/>
              <a:t>very</a:t>
            </a:r>
            <a:r>
              <a:rPr lang="lv-LV" sz="2400" dirty="0" smtClean="0"/>
              <a:t> </a:t>
            </a:r>
            <a:r>
              <a:rPr lang="lv-LV" sz="2400" dirty="0" err="1" smtClean="0"/>
              <a:t>clear</a:t>
            </a:r>
            <a:r>
              <a:rPr lang="lv-LV" sz="2400" dirty="0" smtClean="0"/>
              <a:t> it </a:t>
            </a:r>
            <a:r>
              <a:rPr lang="lv-LV" sz="2400" dirty="0" err="1" smtClean="0"/>
              <a:t>was</a:t>
            </a:r>
            <a:r>
              <a:rPr lang="lv-LV" sz="2400" dirty="0" smtClean="0"/>
              <a:t> </a:t>
            </a:r>
            <a:r>
              <a:rPr lang="lv-LV" sz="2400" dirty="0" err="1" smtClean="0"/>
              <a:t>quite</a:t>
            </a:r>
            <a:r>
              <a:rPr lang="lv-LV" sz="2400" dirty="0" smtClean="0"/>
              <a:t> </a:t>
            </a:r>
            <a:r>
              <a:rPr lang="lv-LV" sz="2400" dirty="0" err="1" smtClean="0"/>
              <a:t>difficult</a:t>
            </a:r>
            <a:r>
              <a:rPr lang="lv-LV" sz="2400" dirty="0" smtClean="0"/>
              <a:t> to </a:t>
            </a:r>
            <a:r>
              <a:rPr lang="lv-LV" sz="2400" dirty="0" err="1" smtClean="0"/>
              <a:t>involve</a:t>
            </a:r>
            <a:r>
              <a:rPr lang="lv-LV" sz="2400" dirty="0" smtClean="0"/>
              <a:t> </a:t>
            </a:r>
            <a:r>
              <a:rPr lang="lv-LV" sz="2400" dirty="0" err="1" smtClean="0"/>
              <a:t>our</a:t>
            </a:r>
            <a:r>
              <a:rPr lang="lv-LV" sz="2400" dirty="0" smtClean="0"/>
              <a:t> students </a:t>
            </a:r>
            <a:r>
              <a:rPr lang="lv-LV" sz="2400" dirty="0" err="1" smtClean="0"/>
              <a:t>into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project</a:t>
            </a:r>
            <a:r>
              <a:rPr lang="lv-LV" sz="2400" dirty="0" smtClean="0"/>
              <a:t> </a:t>
            </a:r>
            <a:r>
              <a:rPr lang="lv-LV" sz="2400" dirty="0" err="1" smtClean="0"/>
              <a:t>work</a:t>
            </a:r>
            <a:r>
              <a:rPr lang="lv-LV" sz="2400" dirty="0" smtClean="0"/>
              <a:t> –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plan</a:t>
            </a:r>
            <a:r>
              <a:rPr lang="lv-LV" sz="2400" dirty="0" smtClean="0"/>
              <a:t> </a:t>
            </a:r>
            <a:r>
              <a:rPr lang="lv-LV" sz="2400" dirty="0" err="1" smtClean="0"/>
              <a:t>our</a:t>
            </a:r>
            <a:r>
              <a:rPr lang="lv-LV" sz="2400" dirty="0" smtClean="0"/>
              <a:t> </a:t>
            </a:r>
            <a:r>
              <a:rPr lang="lv-LV" sz="2400" dirty="0" err="1" smtClean="0"/>
              <a:t>work</a:t>
            </a:r>
            <a:r>
              <a:rPr lang="lv-LV" sz="2400" dirty="0" smtClean="0"/>
              <a:t> </a:t>
            </a:r>
            <a:r>
              <a:rPr lang="lv-LV" sz="2400" dirty="0" err="1" smtClean="0"/>
              <a:t>for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following</a:t>
            </a:r>
            <a:r>
              <a:rPr lang="lv-LV" sz="2400" dirty="0" smtClean="0"/>
              <a:t> </a:t>
            </a:r>
            <a:r>
              <a:rPr lang="lv-LV" sz="2400" dirty="0" err="1" smtClean="0"/>
              <a:t>school</a:t>
            </a:r>
            <a:r>
              <a:rPr lang="lv-LV" sz="2400" dirty="0" smtClean="0"/>
              <a:t> </a:t>
            </a:r>
            <a:r>
              <a:rPr lang="lv-LV" sz="2400" dirty="0" err="1" smtClean="0"/>
              <a:t>year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August</a:t>
            </a:r>
            <a:r>
              <a:rPr lang="lv-LV" sz="2400" dirty="0" smtClean="0"/>
              <a:t> </a:t>
            </a:r>
            <a:r>
              <a:rPr lang="lv-LV" sz="2400" dirty="0" err="1" smtClean="0"/>
              <a:t>and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had</a:t>
            </a:r>
            <a:r>
              <a:rPr lang="lv-LV" sz="2400" dirty="0" smtClean="0"/>
              <a:t> to </a:t>
            </a:r>
            <a:r>
              <a:rPr lang="lv-LV" sz="2400" dirty="0" err="1" smtClean="0"/>
              <a:t>follow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National</a:t>
            </a:r>
            <a:r>
              <a:rPr lang="lv-LV" sz="2400" dirty="0" smtClean="0"/>
              <a:t> Standarts </a:t>
            </a:r>
            <a:r>
              <a:rPr lang="lv-LV" sz="2400" dirty="0" err="1" smtClean="0"/>
              <a:t>and</a:t>
            </a:r>
            <a:r>
              <a:rPr lang="lv-LV" sz="2400" dirty="0" smtClean="0"/>
              <a:t> </a:t>
            </a:r>
            <a:r>
              <a:rPr lang="lv-LV" sz="2400" dirty="0" err="1" smtClean="0"/>
              <a:t>Curriculum</a:t>
            </a:r>
            <a:r>
              <a:rPr lang="lv-LV" sz="2400" dirty="0" smtClean="0"/>
              <a:t>. </a:t>
            </a:r>
            <a:r>
              <a:rPr lang="lv-LV" sz="2400" dirty="0" err="1" smtClean="0"/>
              <a:t>If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know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tasks</a:t>
            </a:r>
            <a:r>
              <a:rPr lang="lv-LV" sz="2400" dirty="0" smtClean="0"/>
              <a:t> </a:t>
            </a:r>
            <a:r>
              <a:rPr lang="lv-LV" sz="2400" dirty="0" err="1" smtClean="0"/>
              <a:t>for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presentation</a:t>
            </a:r>
            <a:r>
              <a:rPr lang="lv-LV" sz="2400" dirty="0" smtClean="0"/>
              <a:t> just a </a:t>
            </a:r>
            <a:r>
              <a:rPr lang="lv-LV" sz="2400" dirty="0" err="1" smtClean="0"/>
              <a:t>month</a:t>
            </a:r>
            <a:r>
              <a:rPr lang="lv-LV" sz="2400" dirty="0" smtClean="0"/>
              <a:t> </a:t>
            </a:r>
            <a:r>
              <a:rPr lang="lv-LV" sz="2400" dirty="0" err="1" smtClean="0"/>
              <a:t>or</a:t>
            </a:r>
            <a:r>
              <a:rPr lang="lv-LV" sz="2400" dirty="0" smtClean="0"/>
              <a:t> </a:t>
            </a:r>
            <a:r>
              <a:rPr lang="lv-LV" sz="2400" dirty="0" err="1" smtClean="0"/>
              <a:t>two</a:t>
            </a:r>
            <a:r>
              <a:rPr lang="lv-LV" sz="2400" dirty="0" smtClean="0"/>
              <a:t> </a:t>
            </a:r>
            <a:r>
              <a:rPr lang="lv-LV" sz="2400" dirty="0" err="1" smtClean="0"/>
              <a:t>before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meeting</a:t>
            </a:r>
            <a:r>
              <a:rPr lang="lv-LV" sz="2400" dirty="0" smtClean="0"/>
              <a:t>, it </a:t>
            </a:r>
            <a:r>
              <a:rPr lang="lv-LV" sz="2400" dirty="0" err="1" smtClean="0"/>
              <a:t>is</a:t>
            </a:r>
            <a:r>
              <a:rPr lang="lv-LV" sz="2400" dirty="0" smtClean="0"/>
              <a:t> </a:t>
            </a:r>
            <a:r>
              <a:rPr lang="lv-LV" sz="2400" dirty="0" err="1" smtClean="0"/>
              <a:t>almost</a:t>
            </a:r>
            <a:r>
              <a:rPr lang="lv-LV" sz="2400" dirty="0" smtClean="0"/>
              <a:t> </a:t>
            </a:r>
            <a:r>
              <a:rPr lang="lv-LV" sz="2400" dirty="0" err="1" smtClean="0"/>
              <a:t>impossible</a:t>
            </a:r>
            <a:r>
              <a:rPr lang="lv-LV" sz="2400" dirty="0" smtClean="0"/>
              <a:t> </a:t>
            </a:r>
            <a:r>
              <a:rPr lang="lv-LV" sz="2400" dirty="0" smtClean="0"/>
              <a:t>to </a:t>
            </a:r>
            <a:r>
              <a:rPr lang="lv-LV" sz="2400" dirty="0" err="1" smtClean="0"/>
              <a:t>include</a:t>
            </a:r>
            <a:r>
              <a:rPr lang="lv-LV" sz="2400" dirty="0" smtClean="0"/>
              <a:t> </a:t>
            </a:r>
            <a:r>
              <a:rPr lang="lv-LV" sz="2400" dirty="0" err="1" smtClean="0"/>
              <a:t>them</a:t>
            </a:r>
            <a:r>
              <a:rPr lang="lv-LV" sz="2400" dirty="0" smtClean="0"/>
              <a:t> </a:t>
            </a:r>
            <a:r>
              <a:rPr lang="lv-LV" sz="2400" dirty="0" err="1" smtClean="0"/>
              <a:t>into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learning</a:t>
            </a:r>
            <a:r>
              <a:rPr lang="lv-LV" sz="2400" dirty="0" smtClean="0"/>
              <a:t> process.</a:t>
            </a:r>
          </a:p>
          <a:p>
            <a:endParaRPr lang="lv-LV" sz="2400" dirty="0" smtClean="0"/>
          </a:p>
          <a:p>
            <a:r>
              <a:rPr lang="lv-LV" sz="2400" dirty="0" err="1" smtClean="0"/>
              <a:t>Too</a:t>
            </a:r>
            <a:r>
              <a:rPr lang="lv-LV" sz="2400" dirty="0" smtClean="0"/>
              <a:t> </a:t>
            </a:r>
            <a:r>
              <a:rPr lang="lv-LV" sz="2400" dirty="0" err="1" smtClean="0"/>
              <a:t>different</a:t>
            </a:r>
            <a:r>
              <a:rPr lang="lv-LV" sz="2400" dirty="0" smtClean="0"/>
              <a:t> </a:t>
            </a:r>
            <a:r>
              <a:rPr lang="lv-LV" sz="2400" dirty="0" err="1" smtClean="0"/>
              <a:t>schools</a:t>
            </a:r>
            <a:r>
              <a:rPr lang="lv-LV" sz="2400" dirty="0" smtClean="0"/>
              <a:t> – it </a:t>
            </a:r>
            <a:r>
              <a:rPr lang="lv-LV" sz="2400" dirty="0" err="1" smtClean="0"/>
              <a:t>was</a:t>
            </a:r>
            <a:r>
              <a:rPr lang="lv-LV" sz="2400" dirty="0" smtClean="0"/>
              <a:t> a </a:t>
            </a:r>
            <a:r>
              <a:rPr lang="lv-LV" sz="2400" dirty="0" err="1" smtClean="0"/>
              <a:t>big</a:t>
            </a:r>
            <a:r>
              <a:rPr lang="lv-LV" sz="2400" dirty="0" smtClean="0"/>
              <a:t> </a:t>
            </a:r>
            <a:r>
              <a:rPr lang="lv-LV" sz="2400" dirty="0" err="1" smtClean="0"/>
              <a:t>problem</a:t>
            </a:r>
            <a:r>
              <a:rPr lang="lv-LV" sz="2400" dirty="0" smtClean="0"/>
              <a:t> to </a:t>
            </a:r>
            <a:r>
              <a:rPr lang="lv-LV" sz="2400" dirty="0" err="1" smtClean="0"/>
              <a:t>organise</a:t>
            </a:r>
            <a:r>
              <a:rPr lang="lv-LV" sz="2400" dirty="0" smtClean="0"/>
              <a:t> students’ </a:t>
            </a:r>
            <a:r>
              <a:rPr lang="lv-LV" sz="2400" dirty="0" err="1" smtClean="0"/>
              <a:t>mobilities</a:t>
            </a:r>
            <a:r>
              <a:rPr lang="lv-LV" sz="2400" dirty="0" smtClean="0"/>
              <a:t> </a:t>
            </a:r>
            <a:r>
              <a:rPr lang="lv-LV" sz="2400" dirty="0" err="1" smtClean="0"/>
              <a:t>as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planned</a:t>
            </a:r>
            <a:r>
              <a:rPr lang="lv-LV" sz="2400" dirty="0" smtClean="0"/>
              <a:t> </a:t>
            </a:r>
            <a:r>
              <a:rPr lang="lv-LV" sz="2400" dirty="0" err="1" smtClean="0"/>
              <a:t>when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applied</a:t>
            </a:r>
            <a:r>
              <a:rPr lang="lv-LV" sz="2400" dirty="0" smtClean="0"/>
              <a:t>.</a:t>
            </a:r>
            <a:endParaRPr lang="lv-LV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581128"/>
            <a:ext cx="8867275" cy="1008112"/>
          </a:xfrm>
        </p:spPr>
        <p:txBody>
          <a:bodyPr>
            <a:normAutofit fontScale="90000"/>
          </a:bodyPr>
          <a:lstStyle/>
          <a:p>
            <a:r>
              <a:rPr lang="lv-LV" dirty="0" err="1" smtClean="0"/>
              <a:t>Thank</a:t>
            </a:r>
            <a:r>
              <a:rPr lang="lv-LV" dirty="0" smtClean="0"/>
              <a:t>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 smtClean="0"/>
              <a:t>very</a:t>
            </a:r>
            <a:r>
              <a:rPr lang="lv-LV" dirty="0" smtClean="0"/>
              <a:t> </a:t>
            </a:r>
            <a:r>
              <a:rPr lang="lv-LV" dirty="0" err="1" smtClean="0"/>
              <a:t>much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attention</a:t>
            </a:r>
            <a:r>
              <a:rPr lang="lv-LV" dirty="0" smtClean="0"/>
              <a:t>!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1000" y="404664"/>
            <a:ext cx="8458200" cy="1224136"/>
          </a:xfrm>
        </p:spPr>
        <p:txBody>
          <a:bodyPr>
            <a:normAutofit/>
          </a:bodyPr>
          <a:lstStyle/>
          <a:p>
            <a:pPr algn="ctr"/>
            <a:r>
              <a:rPr lang="lv-LV" sz="3600" dirty="0" smtClean="0"/>
              <a:t>Paldies liels par uzmanību!</a:t>
            </a:r>
            <a:endParaRPr lang="lv-LV" sz="36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420888"/>
            <a:ext cx="2479675" cy="1657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76</TotalTime>
  <Words>733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We all came here from somewhere   olaine secondary school no 1 2012 </vt:lpstr>
      <vt:lpstr>Evaluation of the project - pluses</vt:lpstr>
      <vt:lpstr>Evaluation of the project - pluses</vt:lpstr>
      <vt:lpstr>Evaluation of the project - pluses</vt:lpstr>
      <vt:lpstr>Evaluation of the project - pluses</vt:lpstr>
      <vt:lpstr>Evaluation of the project - minuses</vt:lpstr>
      <vt:lpstr>Evaluation of the project - minuses</vt:lpstr>
      <vt:lpstr>Evaluation of the project - minuses</vt:lpstr>
      <vt:lpstr>Thank you very much for the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all came here from somewhere   olaine secondary school no 1 2012</dc:title>
  <dc:creator>serv</dc:creator>
  <cp:lastModifiedBy>serv</cp:lastModifiedBy>
  <cp:revision>8</cp:revision>
  <dcterms:created xsi:type="dcterms:W3CDTF">2012-05-31T05:21:41Z</dcterms:created>
  <dcterms:modified xsi:type="dcterms:W3CDTF">2012-05-31T06:37:54Z</dcterms:modified>
</cp:coreProperties>
</file>